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4" r:id="rId4"/>
    <p:sldId id="268" r:id="rId5"/>
    <p:sldId id="257" r:id="rId6"/>
    <p:sldId id="269" r:id="rId7"/>
    <p:sldId id="270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7T03:45:30.96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30A7C6B-D3C7-4AE6-B52F-22DC1E274D2D}" emma:medium="tactile" emma:mode="ink">
          <msink:context xmlns:msink="http://schemas.microsoft.com/ink/2010/main" type="inkDrawing" rotatedBoundingBox="5432,10905 5459,10900 5462,10915 5435,10920" shapeName="Other"/>
        </emma:interpretation>
      </emma:emma>
    </inkml:annotationXML>
    <inkml:trace contextRef="#ctx0" brushRef="#br0">27 0 183,'0'0'132,"0"0"-69,-27 5-60,27-5-29,0 0-17,0 0-20,0 0-22,0 0 29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3:22.89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53FB78-083F-4F3B-BA76-5094D8130DCF}" emma:medium="tactile" emma:mode="ink">
          <msink:context xmlns:msink="http://schemas.microsoft.com/ink/2010/main" type="writingRegion" rotatedBoundingBox="22138,12947 23370,9114 25389,9763 24157,13596"/>
        </emma:interpretation>
      </emma:emma>
    </inkml:annotationXML>
    <inkml:traceGroup>
      <inkml:annotationXML>
        <emma:emma xmlns:emma="http://www.w3.org/2003/04/emma" version="1.0">
          <emma:interpretation id="{05B34271-1DD9-42EE-87B5-8D25EEF80D59}" emma:medium="tactile" emma:mode="ink">
            <msink:context xmlns:msink="http://schemas.microsoft.com/ink/2010/main" type="paragraph" rotatedBoundingBox="22138,12947 23370,9114 25389,9763 24157,13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4AFB70-3196-4582-B0CD-3F2A382862C1}" emma:medium="tactile" emma:mode="ink">
              <msink:context xmlns:msink="http://schemas.microsoft.com/ink/2010/main" type="line" rotatedBoundingBox="22138,12947 23370,9114 25389,9763 24157,13596"/>
            </emma:interpretation>
          </emma:emma>
        </inkml:annotationXML>
        <inkml:traceGroup>
          <inkml:annotationXML>
            <emma:emma xmlns:emma="http://www.w3.org/2003/04/emma" version="1.0">
              <emma:interpretation id="{6A0AB99F-0EFB-43DF-840E-8CA01F66BB66}" emma:medium="tactile" emma:mode="ink">
                <msink:context xmlns:msink="http://schemas.microsoft.com/ink/2010/main" type="inkWord" rotatedBoundingBox="22798,10893 23370,9114 25389,9763 24817,11542"/>
              </emma:interpretation>
              <emma:one-of disjunction-type="recognition" id="oneOf0">
                <emma:interpretation id="interp0" emma:lang="en-US" emma:confidence="0">
                  <emma:literal>i,</emma:literal>
                </emma:interpretation>
                <emma:interpretation id="interp1" emma:lang="en-US" emma:confidence="0">
                  <emma:literal>i)</emma:literal>
                </emma:interpretation>
                <emma:interpretation id="interp2" emma:lang="en-US" emma:confidence="0">
                  <emma:literal>in,</emma:literal>
                </emma:interpretation>
                <emma:interpretation id="interp3" emma:lang="en-US" emma:confidence="0">
                  <emma:literal>ions,</emma:literal>
                </emma:interpretation>
                <emma:interpretation id="interp4" emma:lang="en-US" emma:confidence="0">
                  <emma:literal>ionic,</emma:literal>
                </emma:interpretation>
              </emma:one-of>
            </emma:emma>
          </inkml:annotationXML>
          <inkml:trace contextRef="#ctx0" brushRef="#br0">220 22 460,'0'0'767,"0"0"-189,0 0-109,-4-25-104,4 25-58,0 0-40,0 0-38,0 0-49,0 0-23,0 0 18,0 0 9,0 0-7,0 0-13,0 0-29,-22 18-24,22-18-26,-16 38-4,6-11 23,-1 4-5,0-3-12,0 2 45,-1 2-57,1-3 27,2 0-60,-1-1-8,0-3-4,2-2-3,2 0-8,-2-4-5,8-19-1,-13 37-2,13-37 1,-11 31-6,11-31-2,-8 28-1,8-28-2,-10 20-5,10-20-31,0 0-38,-8 30-51,8-30-59,0 0 11,-11 22-65,11-22-47,0 0-70,0 0-64,0 0-167,0 0-425,0 0-616</inkml:trace>
          <inkml:trace contextRef="#ctx0" brushRef="#br0" timeOffset="-319.2134">-129 179 423,'0'0'566,"0"0"-77,0 0-158,0 0 16,-3-23-85,3 23 43,0 0-27,0 0-26,0 0-27,0 0-14,-6-24-18,6 24-28,0 0-23,0 0-8,0 0-34,0 0-11,0 0 1,0 0 0,0 0 25,0 0 21,0 0 3,0 0 4,0 0-12,0 0-15,27 19-17,-27-19-15,21 28-10,-8-11-5,1 1 7,2 2-12,-1 1-16,1 1-14,1-1-8,1 1-6,-3-4-2,-1-2-6,0 1-11,1-2-35,-15-15-36,21 20-43,-21-20-61,16 19-58,-16-19-20,14 15-9,-14-15-21,0 0-111,0 0-6,0 0-71,26-4-137,-26 4-276,11-19-443</inkml:trace>
          <inkml:trace contextRef="#ctx0" brushRef="#br0" timeOffset="460.4146">369 82 968,'0'0'675,"0"0"-149,14-21-117,-14 21-40,0 0-81,13-15-30,-13 15 20,0 0-40,0 0-1,23-9-22,-23 9-33,0 0-34,28 7-29,-28-7-15,31 21 2,-15-7-11,2 0-1,1 6-1,-1 1 0,-1 1-6,1 3-6,-2-3-11,-5-3-10,-1 4 7,-2-1 3,0-3-6,-8-19 4,11 34 9,-11-34 3,5 26 6,-5-26-9,1 30-43,-1-30 40,0 0-49,0 27 39,0-27-52,0 0 41,-4 25-36,4-25 34,0 0-52,0 0 51,0 0-47,-13 15 31,13-15-44,0 0 40,0 0-45,-16-19 44,16 19-46,-8-25 45,8 25-49,-8-35 47,8 35-47,0-42 45,0 42-45,-2-45 46,2 45-47,2-44 46,3 18-36,-1 1 39,3 1-56,-1 2 45,2-1-43,2 2 33,-1 1-68,-9 20 7,15-33-62,-2 17-22,-13 16-53,9-26-62,-9 26-68,10-20 25,-10 20-92,0 0-50,6-28-72,-6 28-182,0 0-357,0-36-667</inkml:trace>
          <inkml:trace contextRef="#ctx0" brushRef="#br0" timeOffset="-64767.9132">828-747 412,'0'0'595,"0"0"-146,0 0-103,0 0-50,13-15 13,-13 15-54,20 8-23,-20-8-13,39 23 1,-15-4-19,2 5-16,4 8-19,1 5-35,-6 2-14,4 1-19,-2 5-7,-1 0-14,-2 4-17,-5-1-6,1-2 23,-4 4-46,-2-1 35,-3-1-19,-4 1-11,-1-8-1,-3 0-13,-1-3-3,-4 1-5,1-3-5,-4-2-18,0 1-49,-4-2-43,2 0-49,-4-3-39,-5 0-54,-2-2-62,-1 0-5,-2-3-90,0-5-571,0 3-561</inkml:trace>
          <inkml:trace contextRef="#ctx0" brushRef="#br0" timeOffset="889.2006">300-487 412,'0'0'642,"0"0"-97,0 0-113,-24-6-108,24 6-20,0 0-25,0 0-24,0 0-21,0 0-18,0 0-18,0 0-9,0 0-17,0 0-18,-23-9-22,23 9-17,0 0-19,0 0-10,0 0 7,0 0 8,0 0-1,0 0-6,10-20 30,-10 20-45,0 0 36,10-23-59,-10 23 41,0 0-35,14-25 51,-14 25-52,13-20 58,-13 20-54,9-21 39,-9 21-75,10-19 74,-10 19-90,10-19 69,-10 19-68,9-22 56,-9 22-67,0 0 56,13-24-67,-13 24 59,0 0-65,10-23 51,-10 23-49,0 0 62,8-21-58,-8 21 56,0 0-62,0 0 56,0 0-62,9-22 50,-9 22-65,0 0 58,0 0-56,0 0 63,0 0-58,0 0 65,15 19-58,-15-19 4,6 25 13,-6-25-9,12 35 4,-8-13 8,3 1-1,1-1-6,1 0-30,3 4 38,-1 1-37,2-1 10,-2-5-71,0 1-38,0-1-79,1-2-50,0 0-8,0 0-101,-3-1-58,3 1-61,-12-19-200,11 23-422,-11-23-730</inkml:trace>
          <inkml:trace contextRef="#ctx0" brushRef="#br0" timeOffset="-1740.1596">-825 309 399,'0'0'808,"5"-24"-203,-5 24-118,0 0-115,0 0-63,0 0-51,3-27-36,-3 27-34,0 0-31,0 0-11,0 0 5,0 0 14,0 0 0,0 0-14,18 16-16,-18-16-17,14 30-14,-7-9 15,1 3-21,0-2 0,1 2-6,-1-1 0,0 1-1,-1 4-11,1-4-7,-2 0-16,1 0 7,1-1-22,-2-2 6,-6-21-19,8 34 12,-8-34-33,8 29 14,-8-29-22,8 23 14,-8-23-16,0 0-9,7 26-43,-7-26-34,0 0-49,0 0-49,8 21-23,-8-21-103,0 0-88,0 0-78,0 0-139,0 0-482,16-21-715</inkml:trace>
          <inkml:trace contextRef="#ctx0" brushRef="#br0" timeOffset="-1336.892">-499 194 145,'0'0'783,"0"0"-211,0 0-129,11-21-97,-11 21-83,0 0-43,0 0-5,0 0-21,0 0-20,0 0 0,0 0-38,-32 3-11,32-3-20,-24 19-13,24-19-15,-31 24-13,15-8-1,0 1 6,2-1 33,1 1-42,-1-2 28,14-15-19,-20 28-8,20-28-20,-16 28-8,16-28 10,-12 22 8,12-22 0,-10 20 2,10-20-1,0 0-8,-8 29-4,8-29-5,0 0-1,-2 29 0,2-29-2,0 0-2,10 28 1,-10-28-9,14 17-1,-14-17 1,21 17-8,-21-17-9,26 12 2,-26-12-2,26 9-2,-26-9 1,27 5-2,-27-5 1,29 8-3,-29-8 1,29 3 3,-29-3 1,0 0-8,36 3 0,-36-3-11,0 0-10,33-3-8,-33 3-26,0 0-13,27-4-62,-27 4 27,0 0-47,24-10-14,-24 10-29,0 0-61,19-16-81,-19 16-55,0 0-109,11-33-412,-11 33-483</inkml:trace>
          <inkml:trace contextRef="#ctx0" brushRef="#br0" timeOffset="-780.5209">-817-133 139,'0'0'656,"0"0"-176,0 0-114,0 0-66,0 0-40,0 0-32,0 0-24,0 0-5,0 0-9,-24 4-14,24-4-16,0 0-16,0 0-19,0 0 23,0 0-55,0 0 43,0 0-58,0 0 46,0 0-7,0 0 19,0 0 7,0 0-5,0 0-29,0 0-20,0 0-20,0 0-8,0 0-9,-5-25 5,5 25 6,0 0-3,8-24 6,-8 24-14,7-24 2,-7 24 11,6-26 9,-6 26-17,5-28 7,-5 28-11,5-29 16,-5 29-9,3-31-6,-3 31 14,3-33-3,-3 33 6,5-30-10,-5 30-7,6-34-12,-6 34-2,4-30 28,-4 30 3,4-23-12,-4 23-37,0 0 47,5-30-57,-5 30 43,0 0-46,0 0 40,7-27-55,-7 27 40,0 0-46,0 0 38,8-21-48,-8 21 48,0 0-47,0 0 47,0 0-42,0 0 51,22 15-43,-22-15 47,11 19-50,-11-19 3,13 28 9,-13-28-6,15 31 1,-15-31 0,14 34 1,-14-34-31,13 34 36,-13-34-3,13 34-14,-13-34-47,13 34-36,-13-34-41,9 30-45,-9-30-62,8 27-25,-8-27-67,12 28 21,-12-28-59,11 30-31,-11-30-49,17 26-113,-17-26-472,24 22-656</inkml:trace>
          <inkml:trace contextRef="#ctx0" brushRef="#br0" timeOffset="-48077.7816">-563 2541 272,'0'0'494,"0"0"-119,0 0-70,0 0-39,0 0-15,0 0-5,0 0-20,0 0-23,0 0-15,0 0-20,-12-19-23,12 19-17,0 0 2,0 0 15,0 0 22,0 0-7,0 0 10,-12 19 1,12-19 0,0 0-21,-13 23 18,13-23-43,-11 23 17,11-23-41,-12 30 20,12-30-34,-11 34 21,11-34-41,-10 39 21,10-39-37,-6 39 22,6-39-33,-5 44 22,5-44-31,-5 43 15,5-43-32,0 36 23,0-36-24,0 31 16,0-31-29,0 30-3,0-30 28,5 23-29,-5-23 1,0 0 10,8 32-9,-8-32 2,0 0 0,13 20 9,-13-20-9,0 0 1,21 11 0,-21-11-3,0 0 3,30-3-4,-30 3-14,28-12-6,-28 12 22,30-18-33,-12 6 10,0-5-38,-1 0 27,-1-2-34,-3 0 37,1-6-22,-2 6 47,-1-3-45,-1-1 33,-2 1-27,0-2 35,-4 1-25,-4 23 35,5-45-25,-5 45 34,2-44-31,-5 18 4,1 1 2,-3 0 4,0 0 8,1 1 2,-3 2-6,1 1 3,-2-2 4,8 23-1,-11-33 3,11 33 2,-10-25-39,10 25 41,-8-20 0,8 20-4,0 0 0,-15-19 4,15 19-6,0 0 0,0 0 0,-32 0 0,32 0 0,-24 14 3,24-14 4,-24 23-14,24-23 16,-19 27 27,19-27-30,-18 29 29,18-29-19,-8 30 13,8-30-27,-3 31 21,3-31-30,6 26 27,-6-26-30,15 30 28,-15-30-48,24 20-22,-24-20-4,29 17-94,-29-17-42,32 11-19,-32-11-32,0 0-56,37 4 4,-37-4-45,27-7 72,-27 7-51,29-16-90,-13 2-395,-16 14-334</inkml:trace>
          <inkml:trace contextRef="#ctx0" brushRef="#br0" timeOffset="-47380.3181">-692 1986 168,'0'0'549,"0"0"-138,0 0-78,0 0-48,0 0-18,0 0-23,0 0-33,0 0-25,0 0-16,0 0 0,-27 3-6,27-3-13,0 0-9,0 0-6,0 0 1,0 0-12,0 0-15,0 0 26,10 18-38,-10-18 61,0 0-23,0 0-5,0 0 9,0 0-26,0 0-12,19 9-12,-19-9-18,0 0-10,0 0-12,0 0-7,26-11-9,-26 11-3,0 0-9,19-13-5,-19 13-2,14-13-2,-14 13-3,16-18-1,-16 18-1,16-20 4,-16 20-6,15-26-1,-15 26-3,16-28 0,-16 28 5,13-32-1,-13 32-7,14-33 1,-14 33 25,13-36-30,-13 36 27,11-33-26,-11 33 36,15-30-13,-15 30 26,11-29-23,-11 29 33,10-22-25,-10 22 27,8-19-29,-8 19 19,0 0-34,12-22 22,-12 22-33,0 0 25,0 0-28,16-14 47,-16 14-8,0 0 17,0 0-15,26 13-3,-26-13-8,19 22-5,-4-8-4,-2 2-3,3 3-4,1 3-3,3 0-2,0 1 2,3-1-34,-1 2-71,1-3-60,1 1-69,-2-1-78,2 1-48,-4 0-28,-1-1-16,-3-4-8,-2 1-30,-14-18-129,23 24-370,-23-24-506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2:32.84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77D3707-6D83-468F-95CD-6626A70965D2}" emma:medium="tactile" emma:mode="ink">
          <msink:context xmlns:msink="http://schemas.microsoft.com/ink/2010/main" type="writingRegion" rotatedBoundingBox="17763,13276 23078,12718 23147,13375 17833,13934"/>
        </emma:interpretation>
      </emma:emma>
    </inkml:annotationXML>
    <inkml:traceGroup>
      <inkml:annotationXML>
        <emma:emma xmlns:emma="http://www.w3.org/2003/04/emma" version="1.0">
          <emma:interpretation id="{BC9A1767-B7BE-4B3D-9802-07163672022D}" emma:medium="tactile" emma:mode="ink">
            <msink:context xmlns:msink="http://schemas.microsoft.com/ink/2010/main" type="paragraph" rotatedBoundingBox="17763,13276 23078,12718 23147,13375 17833,13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27B058-FE76-4F6E-BD11-4D2043C07822}" emma:medium="tactile" emma:mode="ink">
              <msink:context xmlns:msink="http://schemas.microsoft.com/ink/2010/main" type="line" rotatedBoundingBox="17763,13276 23078,12718 23147,13375 17833,13934"/>
            </emma:interpretation>
          </emma:emma>
        </inkml:annotationXML>
        <inkml:traceGroup>
          <inkml:annotationXML>
            <emma:emma xmlns:emma="http://www.w3.org/2003/04/emma" version="1.0">
              <emma:interpretation id="{11F7291B-7D0B-44AC-9AA4-8B66F6B25C4F}" emma:medium="tactile" emma:mode="ink">
                <msink:context xmlns:msink="http://schemas.microsoft.com/ink/2010/main" type="inkWord" rotatedBoundingBox="20107,13081 23083,12768 23143,13343 20168,13656"/>
              </emma:interpretation>
              <emma:one-of disjunction-type="recognition" id="oneOf0">
                <emma:interpretation id="interp0" emma:lang="en-US" emma:confidence="0">
                  <emma:literal>--2 m.</emma:literal>
                </emma:interpretation>
                <emma:interpretation id="interp1" emma:lang="en-US" emma:confidence="0">
                  <emma:literal>--2 m...</emma:literal>
                </emma:interpretation>
                <emma:interpretation id="interp2" emma:lang="en-US" emma:confidence="0">
                  <emma:literal>20.2m.</emma:literal>
                </emma:interpretation>
                <emma:interpretation id="interp3" emma:lang="en-US" emma:confidence="0">
                  <emma:literal>20.2m,</emma:literal>
                </emma:interpretation>
                <emma:interpretation id="interp4" emma:lang="en-US" emma:confidence="0">
                  <emma:literal>--2m.</emma:literal>
                </emma:interpretation>
              </emma:one-of>
            </emma:emma>
          </inkml:annotationXML>
          <inkml:trace contextRef="#ctx0" brushRef="#br0">-3785 3080 739,'0'0'584,"11"-21"-117,-11 21-64,0 0-68,12-20-30,-12 20-40,0 0 15,0 0-34,20-9 20,-20 9-12,0 0 5,20 18-70,-20-18-8,16 27-42,-16-27-30,14 33-26,-14-33-13,11 34-7,-11-34-4,13 37-2,-13-37 3,7 31-9,-7-31 1,4 22 2,-4-22 8,0 0 7,4 28 9,-4-28-38,0 0 42,0 0-59,0 0 40,0 0-50,-7 24 33,7-24-51,0 0 44,0 0-5,-21-18-8,21 18-5,0 0-5,-16-26-2,16 26-4,-9-22 4,9 22-8,-8-23 2,8 23-3,-5-27-6,5 27 2,-3-22-1,3 22 0,0 0-1,-2-34-8,2 34 10,3-27 5,-3 27-7,4-26 2,-4 26-2,8-22-2,-8 22 0,11-23 24,-11 23-29,13-15 23,-13 15-26,0 0 22,19-19-19,-19 19 26,0 0-32,22-11 24,-22 11-23,0 0 25,0 0-24,37 5 22,-37-5-21,18 13 12,-18-13-1,19 20-2,-19-20 6,19 19-3,-19-19 1,20 28-2,-20-28-4,16 29 7,-16-29-2,14 26-1,-14-26 9,10 19-9,-10-19 7,0 0-1,9 21-3,-9-21 3,0 0 4,0 0 6,8 23 2,-8-23-2,0 0-3,0 0 4,0 0-7,0 0 4,0 0-4,0 0-4,0 0 1,-12-23-1,12 23-2,0 0 0,-4-36-2,4 36-1,0-28 5,0 28-4,2-29 6,-2 29-8,8-33 0,-8 33 0,11-31-1,-11 31 0,16-26-5,-16 26 6,20-23 2,-20 23 1,24-18 2,-24 18-3,22-14-8,-22 14 4,26-7-1,-26 7 0,0 0 0,43 5 4,-43-5 5,29 12 9,-29-12-2,29 26 9,-15-11-12,-3 3-1,1 1-2,-3 1-50,1-1 58,-4 2-53,-6-21 57,10 38-57,-10-38 24,6 35-101,-6-35-27,5 35-73,-5-35-90,5 32-33,-5-32-50,8 26 20,-8-26-65,18 22-80,-18-22-97,22 11-329,-22-11-516</inkml:trace>
          <inkml:trace contextRef="#ctx0" brushRef="#br0" timeOffset="571.8794">-2886 3154 307,'0'0'466,"0"0"-121,9-17-52,-9 17-57,0 0-23,0 0-22,13-16-15,-13 16-8,0 0-14,18-12 3,-18 12-12,0 0-14,21-7-3,-21 7-7,0 0 0,25-5-4,-25 5 3,0 0 4,26-1 14,-26 1-6,0 0-8,0 0 0,34 1 1,-34-1-17,0 0-2,30 4-7,-30-4-10,0 0-9,31 3-8,-31-3 8,0 0-28,0 0 20,32 5-27,-32-5 20,0 0-36,0 0-5,27-7 21,-27 7-36,0 0 29,13-17-35,-13 17 15,0 0-21,0-34 30,0 34-30,-8-37 20,5 15-27,-4-4 24,4 0-25,-2-1 29,2-1-21,0 0 24,3 1-28,0 27 29,1-45-28,4 22 22,0 1-29,3 0 27,2 6-27,2-2 25,-12 18-22,28-23 29,-28 23-35,32-16 25,-32 16-12,37-10 15,-37 10-29,37-3 25,-37 3-23,38 7 33,-38-7-19,32 18 37,-16-5-34,-16-13 27,21 30-25,-21-30 31,13 36-22,-13-36 28,3 43-25,-3-43 23,-3 51-33,0-25 31,-4 1-26,1-3 16,-2 6-29,0-1 8,1-3-5,-2-2-2,2-1 1,-1-1 0,8-22 0,-11 32 0,11-32 5,-8 27-6,8-27-1,0 0-1,-8 27 4,8-27 1,0 0 1,0 0 4,3 25 3,-3-25 0,0 0 16,24 10-15,-24-10-9,0 0-5,47-2 2,-47 2 3,43-1 0,-43 1-4,51-6 0,-25 1-22,1 2-50,6-4-33,-6 0-46,0 3-36,0-4-58,-1 1-31,-2 0-35,-1 0-44,-1-2-8,-3 1-60,-1-8-119,-2 6-329,-16 10-430</inkml:trace>
          <inkml:trace contextRef="#ctx0" brushRef="#br0" timeOffset="1148.2647">-1722 2673 412,'0'0'574,"0"0"-118,0 0-61,4-30-52,-4 30-55,0 0-54,0 0-29,0 0-7,0 0 2,0 0-5,0 0-6,0 0-27,0 0-5,0 0-13,0 0 4,0 33-11,0-33-10,0 31 28,0-31-33,0 34 26,0-34-34,1 42 14,-1-42-42,-1 43-3,1-43 19,1 45-26,-1-45-14,3 43-5,-3-43-3,5 41-3,-5-41-5,5 37 3,-5-37-15,5 27-4,-5-27-4,8 25-5,-8-25-2,11 20-4,-11-20-3,18 16-1,-18-16-3,25 10-1,-25-10 6,32 6-9,-32-6 1,39-3-4,-39 3 1,43-9-5,-17 3 0,-2-1-9,2-5 10,-1-3-46,-1-3 15,-3-1-35,-3-4 26,0-2-20,-1-1 32,-2-1-18,-2-3 28,-2-1-25,-3 3 32,-3 1-22,-2 3 32,-3 24-19,1-45 24,-4 19-25,-2 1 30,1 2-21,4 23 22,-12-40-27,12 40 4,-11-35 4,11 35 0,-13-26 19,13 26-13,-16-22-6,16 22 3,-14-16 0,14 16 7,-21-7-5,21 7 1,0 0 24,-32 0-29,32 0 29,-21 9-25,21-9 23,-22 17-24,22-17 32,-18 25-22,18-25 22,-13 27-30,13-27 27,-6 28-30,6-28 26,0 0-28,-2 36 32,2-36-34,8 28 26,-8-28-36,19 27-18,-19-27-106,31 23-46,-12-15-95,2 4-61,1-5-40,2 0-69,-24-7-114,39 5-422,-39-5-592</inkml:trace>
          <inkml:trace contextRef="#ctx0" brushRef="#br0" timeOffset="52314.7118">-879 2805 437,'0'0'591,"0"0"-136,0 0-97,0 0-55,0 0-29,0 0-22,0 0-19,0 0-7,0 0-13,0 0-14,0 0-15,0 0-22,-20-13-10,20 13-36,0 0-15,0 0-8,0 0 4,0 0 16,0 0 17,0 0-3,0 0-2,0 0-25,0 0-18,32 1-14,-32-1-15,0 0-10,0 0-7,33-1-2,-33 1-6,0 0-10,0 0-4,0 0 31,27-2-28,-27 2 8,0 0-5,0 0 2,0 0 1,0 0-4,0 0-2,0 0-6,0 0 19,0 0-20,0 0-8,0 0-1,-24 8-2,24-8 3,0 0-2,-34 6 0,34-6 4,-29 5-4,29-5-1,-33 10 1,33-10 0,-37 9-1,37-9 3,-37 9-2,37-9 8,-32 8-5,32-8 6,-26 5 7,26-5 1,0 0 2,-24 6-3,24-6 0,0 0 0,0 0-3,0 0-2,0 0 4,0 0-10,0 0 0,0 0-2,0 0 0,35 0-1,-35 0 1,29-3-2,-29 3-1,29-1-1,-29 1 0,0 0-1,37-2-1,-37 2 8,0 0-1,0 0-9,30 0-1,-30 0 3,0 0 1,0 0-2,0 0 0,0 0 2,0 0 1,24 3 1,-24-3 1,0 0 0,0 0 18,0 0-13,0 0-9,-20 13 3,20-13-2,0 0 4,0 0-1,0 0-4,-23 7 1,23-7 0,0 0 1,0 0 0,0 0 8,0 0-2,0 0-6,0 0 1,-21 9-2,21-9 4,0 0-3,0 0 0,0 0 0,0 0 0,0 0 2,0 0-7,0 0 16,0 0-11,23 8-4,-23-8-21,0 0-48,30 0-58,-30 0-89,0 0-62,35 1-39,-35-1-50,0 0-46,36-8-128,-36 8-531,0 0-693</inkml:trace>
          <inkml:trace contextRef="#ctx0" brushRef="#br0" timeOffset="-2086.5008">-6126 3303 385,'0'0'730,"0"0"-190,0 0-108,0 0-94,0 0-79,0 0-8,0 0-81,0 0-21,44-7-9,-44 7-13,43-12-28,-17 5-26,1 4-10,3 1-13,6-2 14,-6 2-89,-1 2 14,0-1-103,-29 1 9,46 0-97,-46 0-27,44 1-19,-44-1-79,32 0-112,-32 0-248,0 0-195</inkml:trace>
          <inkml:trace contextRef="#ctx0" brushRef="#br0" timeOffset="-1930.3933">-5707 3374 330,'-16'16'619,"16"-16"-90,0 0-170,-14 16-13,14-16-112,0 0 21,0 0-72,0 0 33,-7 21-78,7-21 23,0 0-77,23 14 28,-23-14-33,32 9-82,-8-6-8,3-1-120,4 1-19,7 1-84,2-6-116,-3-5-521,5 5-423</inkml:trace>
          <inkml:trace contextRef="#ctx0" brushRef="#br0" timeOffset="-715.9784">-4348 2819 566,'0'0'447,"0"0"-94,0 0-74,0 0-40,0 0-12,10-19-12,-10 19-14,0 0-14,0 0-22,0 0-15,0 0 2,29 0-32,-29 0-4,0 0-13,17 14 16,-17-14-29,0 0 25,11 21-31,-11-21 3,0 0-3,5 24 8,-5-24-12,0 0 5,-6 24-16,6-24 0,0 0-9,-16 19-2,16-19 1,0 0 5,-23 7-5,23-7-6,0 0-13,0 0 1,-32-7-6,32 7 3,0 0-18,-21-20-11,21 20 0,-9-21-3,9 21-1,-5-26-1,5 26-1,0 0-2,-3-33 3,3 33-6,0 0 5,8-26 0,-8 26-9,0 0 3,16-14 0,-16 14 6,0 0 12,21 9 51,-21-9-34,16 26 33,-8-7-26,-2 3 26,1 3-35,-3 3 24,0 1-31,-1-2-1,-3 3-2,0 0 5,-2 0 0,-3 3-7,1-7 4,-3 5 2,-1-9 3,-2 2-35,-1 1 43,0-5-35,-3-1 40,-1-1-44,-3-3 46,-1-1-52,0-2 40,-2 0-44,3-1 40,18-11-37,-35 14 36,35-14-38,-30 8 43,30-8-42,0 0 43,-34-2-42,34 2 36,0 0-7,-22-17-3,22 17-2,0 0-4,3-38-5,6 17-1,4 4-1,5-2-1,3-2 0,1 6 6,-3 0-7,1 4 0,-20 11-2,40-16 5,-40 16 4,38-5 6,-38 5 3,42 5 9,-21 6 1,1-3-1,-4 8 7,1-2-13,-3 3-1,0-1-49,0 0 50,-3 3-48,0-1 49,-2 1-48,0-3 36,-11-16-99,17 27-15,-17-27-77,9 22-76,-9-22-68,13 18-37,-13-18-42,0 0-6,18 15-99,-18-15-545,0 0-672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1:53.44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A36F2BB-3712-4C05-9330-FB8B38DF1824}" emma:medium="tactile" emma:mode="ink">
          <msink:context xmlns:msink="http://schemas.microsoft.com/ink/2010/main" type="writingRegion" rotatedBoundingBox="17748,5219 21839,4540 22402,7924 18310,8604"/>
        </emma:interpretation>
      </emma:emma>
    </inkml:annotationXML>
    <inkml:traceGroup>
      <inkml:annotationXML>
        <emma:emma xmlns:emma="http://www.w3.org/2003/04/emma" version="1.0">
          <emma:interpretation id="{6CC615FF-599F-4F14-826A-83F040F48F2A}" emma:medium="tactile" emma:mode="ink">
            <msink:context xmlns:msink="http://schemas.microsoft.com/ink/2010/main" type="paragraph" rotatedBoundingBox="18000,5201 21803,4516 22028,5766 18225,64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FA80DE-D9E4-4828-B5C2-34954BD1A430}" emma:medium="tactile" emma:mode="ink">
              <msink:context xmlns:msink="http://schemas.microsoft.com/ink/2010/main" type="line" rotatedBoundingBox="18000,5201 21803,4516 22028,5766 18225,6451"/>
            </emma:interpretation>
          </emma:emma>
        </inkml:annotationXML>
        <inkml:traceGroup>
          <inkml:annotationXML>
            <emma:emma xmlns:emma="http://www.w3.org/2003/04/emma" version="1.0">
              <emma:interpretation id="{15FDE303-7B47-4A8B-BC97-67BC2EC9F39C}" emma:medium="tactile" emma:mode="ink">
                <msink:context xmlns:msink="http://schemas.microsoft.com/ink/2010/main" type="inkWord" rotatedBoundingBox="18000,5201 21803,4516 22028,5766 18225,6451"/>
              </emma:interpretation>
              <emma:one-of disjunction-type="recognition" id="oneOf0">
                <emma:interpretation id="interp0" emma:lang="en-US" emma:confidence="0">
                  <emma:literal>For</emma:literal>
                </emma:interpretation>
                <emma:interpretation id="interp1" emma:lang="en-US" emma:confidence="0">
                  <emma:literal>tour</emma:literal>
                </emma:interpretation>
                <emma:interpretation id="interp2" emma:lang="en-US" emma:confidence="0">
                  <emma:literal>ton</emma:literal>
                </emma:interpretation>
                <emma:interpretation id="interp3" emma:lang="en-US" emma:confidence="0">
                  <emma:literal>Eton</emma:literal>
                </emma:interpretation>
                <emma:interpretation id="interp4" emma:lang="en-US" emma:confidence="0">
                  <emma:literal>Eon</emma:literal>
                </emma:interpretation>
              </emma:one-of>
            </emma:emma>
          </inkml:annotationXML>
          <inkml:trace contextRef="#ctx0" brushRef="#br0">12008-7016 1163,'0'0'650,"18"19"-135,-18-19-124,0 0-86,0 0-51,16 12-26,-16-12-8,0 0 12,0 0 1,21 9-16,-21-9-32,21 9-30,-21-9-31,32 10-22,-6-4-21,-2 0-17,1-1 30,3-3-60,0 1 25,5 0-43,-3-1 28,2-2-47,0 0-27,-1-2-110,1 2-29,-3-3-23,-29 3-86,45-4 9,-45 4-84,38-1-15,-38 1-68,0 0-542,24-9-571</inkml:trace>
          <inkml:trace contextRef="#ctx0" brushRef="#br0" timeOffset="153.1022">12130-6756 768,'0'0'646,"-17"18"-152,17-18-90,-15 15-80,15-15-27,0 0 26,0 0-92,0 0 11,0 0-92,10 23 17,-10-23-80,26 2 26,-1 3-87,4-4-1,2 3-122,9-2-77,-2-2-114,5-2-19,-2-2-105,-3-4-534,2 1-526</inkml:trace>
          <inkml:trace contextRef="#ctx0" brushRef="#br0" timeOffset="764.508">13035-7149 122,'0'0'744,"0"0"-144,8-26-189,-8 26-6,0 0-118,0 0 8,5-28-37,-5 28-41,0 0-45,0 0-34,0 0-22,0 0-23,10-19-27,-10 19-6,0 0-1,0 0 7,0 0-9,0 0 3,6 26 11,-6-26 4,0 0-3,2 38 9,-2-38-8,0 34-1,0-34-3,3 38-9,-3-38-10,3 40-10,-3-40-5,6 43 0,-6-43-9,5 44-5,-5-44-2,10 40-3,-10-40 1,8 38-5,-8-38-2,11 34 7,-11-34-4,15 31-2,-15-31-9,16 26 1,-16-26 1,17 26 0,-17-26-2,21 15 3,-21-15 9,31 11-15,-31-11 1,33 0-22,-33 0-4,37-5-11,-37 5-7,40-13-2,-19 5 1,-21 8-7,32-24 4,-14 11 0,-4-7 2,2-1 0,-1-6 2,-2 1 0,-4-2 2,3-1 11,-6 4 6,0-1 0,-1-1 3,-2 0 9,-1-2 1,-2 29 0,-2-49 4,1 22 0,-1 1 5,-1 3 1,3 23 0,-8-38 0,8 38 1,-11-32-1,11 32 0,-11-26 0,11 26 0,-10-20 2,10 20-10,0 0 4,-16-19 7,16 19 0,0 0 0,0 0-1,-29-7 1,29 7-1,0 0 2,-32 12-2,32-12 0,-24 16 0,24-16 2,-23 19 1,23-19 2,-19 22 1,19-22-1,-13 22 1,13-22 1,-8 25-2,8-25 0,-6 26-2,6-26-8,3 24 1,-3-24 1,10 28 9,-10-28-1,21 31-2,-5-17-13,1-1-21,2-3-29,2 1-29,3-3-109,-1 3 5,3-7-90,-1-1-62,-25-3-122,48-2-400,-20-2-418</inkml:trace>
          <inkml:trace contextRef="#ctx0" brushRef="#br0" timeOffset="1561.6518">13833-7793 389,'0'0'667,"0"0"-111,-29-11-184,29 11-3,0 0-110,0 0 24,-18-14-77,18 14-8,0 0-10,0 0-36,0 0-20,11-23-33,-11 23-10,18-10-27,-18 10-1,24-13-21,-24 13 2,29-16 6,-29 16 7,32-17-9,-32 17 29,30-18 1,-12 6-3,-2-1-2,2-1 12,-4 0 10,2 0-3,-16 14 4,23-24 5,-23 24-2,22-23-6,-22 23-12,18-22-9,-18 22-2,16-17-10,-16 17-14,0 0-4,19-21-5,-19 21-4,0 0-7,15-12-7,-15 12-4,0 0-7,0 0 0,0 0 14,20-14-14,-20 14-1,0 0-9,0 0 5,21 14 3,-21-14 6,15 19 0,-15-19-1,19 27 0,-9-9 1,1 1-2,0 1-2,2-1-38,-2 2 42,2-2-38,0 2 38,0 0-35,-1-4 2,1 2-52,-13-19-40,20 30-46,-20-30 12,17 27-47,-17-27-13,18 26-33,-18-26-26,11 20-51,-11-20-40,0 0-69,13 25-130,-13-25-285,0 0-386</inkml:trace>
          <inkml:trace contextRef="#ctx0" brushRef="#br0" timeOffset="1125.7502">13980-7317 1015,'0'0'637,"0"0"-138,16-12-116,-16 12-86,0 0-51,21-9-25,-21 9-23,0 0-16,31 6-17,-31-6-14,30 16-10,-11-5-13,2 7-14,2 1-19,-1 3-8,-1 0-10,-2 3-11,-1-3-10,-1 4-8,-1 0-10,-3-3-4,-3-1-7,-2-3-2,-8-19 0,11 31 3,-11-31 3,7 27 21,-7-27 30,0 0-28,0 29 32,0-29-44,0 0 34,-10 22-37,10-22 51,0 0-35,0 0 60,0 0-49,-22 8 37,22-8-67,0 0 39,-13-15-63,13 15 43,-7-24-58,7 24 45,0-30-54,0 30 47,3-40-56,-3 40 50,10-43-49,-3 18 50,2 2-57,4-3-25,0-1-27,-2 9-29,3-6-32,-2 2-14,-1 3-84,2-1-13,-5 1-75,0-1-10,-8 20-83,6-40-114,-6 40-550,5-39-702</inkml:trace>
          <inkml:trace contextRef="#ctx0" brushRef="#br0" timeOffset="-803.5374">10664-6708 301,'-3'-23'595,"3"23"-185,-5-24-6,5 24-99,-7-21 25,7 21-106,0 0 43,-8-29-19,8 29-27,0 0-29,-6-28-22,6 28-19,0 0-20,0 0-17,-3-28-20,3 28-15,0 0-14,0 0-10,0 0-1,0 0-2,0 0 17,0 0 15,0 0 7,0 0 15,0 0-8,0 0 1,0 0-3,0 0-8,9 37-8,-9-37 1,8 36-1,-1-12-9,-1-5-17,2 7-7,2 1-17,0 1 42,-1 1-61,2-2 4,1 1-8,-1 0-2,0-2 1,2 3-3,-2-4 6,2-1-8,1 1 25,-2-5-33,1-1 16,1-1-14,-14-18 6,19 30-4,-3-18 8,-16-12-1,29 20-1,-29-20-1,34 13-6,-34-13 3,38 7-6,-38-7-13,34-2-10,-34 2-8,35-9-8,-14 0-3,-3-2 0,-1-3-4,1-6 0,0-3 1,-4-1-17,1-3 13,-6-2-10,3-3 20,-3-3-24,1 2 5,-2-3 12,-2 2 10,1 1 7,-1-1 8,-3 5 5,2 2 5,-3 1 8,-1-1-1,-1 27 13,3-41-2,-3 41 2,2-36-9,-2 36 2,-3-27 4,3 27-6,-5-24 1,5 24 2,0 0 3,-6-28-1,6 28-1,0 0 0,0 0 0,-16-13 0,16 13 0,0 0 1,-21 11 2,21-11-3,-15 24 6,15-24 14,-14 30 14,14-30-1,-8 33-8,8-33 2,-3 33 3,3-33-4,4 34-1,-4-34-3,12 31-1,-3-10-7,6-2-1,-1 0 2,5 0 5,2 0-2,2-4-12,-1 1 6,-1-4 2,0 0-40,0-2-50,-2-3 13,-19-7-51,37 11 34,-37-11-73,34 3-31,-34-3-56,29-5-51,-29 5-59,25-16-117,-25 16-471,15-29-519</inkml:trace>
          <inkml:trace contextRef="#ctx0" brushRef="#br0" timeOffset="-288.1929">10707-7346 660,'-21'-12'639,"21"12"-91,0 0-94,-19-14-99,19 14-55,0 0-39,0 0-18,0 0-8,0 0-11,11-17-8,-11 17 1,28-2-45,-28 2-17,40-2-15,-10 2-15,7 2-8,3-1 42,4 3-52,0-1 24,3 0-64,1 0 28,-3 2-60,-2-5 32,-1 3-53,-5 1 36,-7-3-50,-30-1 40,45 4-58,-45-4 22,32 0-71,-32 0-50,0 0-70,41-5-27,-41 5-15,0 0-14,0 0-56,9-24 45,-9 24-43,-16-19 72,16 19-19,-29-23 77,12 10 2,-1 0 58,0-2-5,1 2 54,1 0 3,0 0 63,16 13-18,-24-23 76,24 23-34,-16-19 76,16 19 4,-13-16-10,13 16-3,0 0-4,0 0 0,0 0 8,1-29 0,-1 29-9,0 0 5,24-11-9,-24 11 37,28 0-61,-28 0 42,33 7-61,-33-7 41,36 12-53,-19 0 34,1 0-52,-4 1-2,1 2-1,-15-15-1,17 23-2,-17-23 0,10 26 0,-10-26-3,0 29 0,0-29 0,-3 32-4,3-32-2,-15 37-14,7-18-36,-3 0-16,2-1-73,-3 0-34,3-1 15,9-17-100,-18 30 19,18-30-43,-11 27-99,11-27-126,0 0-252,0 0-270</inkml:trace>
        </inkml:traceGroup>
      </inkml:traceGroup>
    </inkml:traceGroup>
    <inkml:traceGroup>
      <inkml:annotationXML>
        <emma:emma xmlns:emma="http://www.w3.org/2003/04/emma" version="1.0">
          <emma:interpretation id="{070B46CA-299F-4172-A714-CE20FCB6CA68}" emma:medium="tactile" emma:mode="ink">
            <msink:context xmlns:msink="http://schemas.microsoft.com/ink/2010/main" type="paragraph" rotatedBoundingBox="18124,7484 22215,6804 22402,7924 18310,8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84388C-F552-4185-A5BA-28675F77E25C}" emma:medium="tactile" emma:mode="ink">
              <msink:context xmlns:msink="http://schemas.microsoft.com/ink/2010/main" type="line" rotatedBoundingBox="18124,7484 22215,6804 22402,7924 18310,8604"/>
            </emma:interpretation>
          </emma:emma>
        </inkml:annotationXML>
        <inkml:traceGroup>
          <inkml:annotationXML>
            <emma:emma xmlns:emma="http://www.w3.org/2003/04/emma" version="1.0">
              <emma:interpretation id="{3EF45D69-B114-42A6-825A-0A3FE62E6F35}" emma:medium="tactile" emma:mode="ink">
                <msink:context xmlns:msink="http://schemas.microsoft.com/ink/2010/main" type="inkWord" rotatedBoundingBox="18124,7484 22215,6804 22402,7924 18310,8604"/>
              </emma:interpretation>
              <emma:one-of disjunction-type="recognition" id="oneOf1">
                <emma:interpretation id="interp5" emma:lang="en-US" emma:confidence="0">
                  <emma:literal>irenic</emma:literal>
                </emma:interpretation>
                <emma:interpretation id="interp6" emma:lang="en-US" emma:confidence="0">
                  <emma:literal>resin</emma:literal>
                </emma:interpretation>
                <emma:interpretation id="interp7" emma:lang="en-US" emma:confidence="0">
                  <emma:literal>irenics</emma:literal>
                </emma:interpretation>
                <emma:interpretation id="interp8" emma:lang="en-US" emma:confidence="0">
                  <emma:literal>rani</emma:literal>
                </emma:interpretation>
                <emma:interpretation id="interp9" emma:lang="en-US" emma:confidence="0">
                  <emma:literal>end</emma:literal>
                </emma:interpretation>
              </emma:one-of>
            </emma:emma>
          </inkml:annotationXML>
          <inkml:trace contextRef="#ctx0" brushRef="#br0" timeOffset="4232.9748">10839-4256 449,'0'0'514,"-19"-13"-162,19 13-13,0 0-103,0 0 24,0 0-87,0 0 26,-25-7-84,25 7 59,0 0-65,0 0 55,0 0-51,0 0 58,0 0-47,0 0 32,0 0-11,0 0-7,0 0 4,21 12-12,-21-12 7,26 7-18,-26-7-11,43 8-12,-14-3-15,0-1-15,8-1-12,1 3-10,3-5 23,-1 3-45,0-3-8,-2 1-3,-6-2-2,-3 4 1,-29-4-3,45 1 2,-45-1 7,34 0 25,-34 0-41,27-7 11,-27 7-59,0 0-5,23-13-3,-23 13 4,0 0 5,0 0-8,-4-37 4,4 37 10,-17-30 5,4 10 7,0-1 5,-1-2 5,-1 0 5,2-2 4,2 2 4,3 0-2,2 1 0,-1-1-7,7 23 4,-5-40 2,5 40 9,4-38 1,-4 38-1,9-34 1,-9 34 0,18-31-1,-18 31 7,24-26-2,-8 12-2,2 3 3,-18 11-1,33-13-1,-33 13-2,29-6-1,-29 6 8,0 0-11,39 1 14,-39-1-18,22 10 33,-22-10 6,16 18-47,-16-18 4,15 27 1,-15-27 32,8 29-38,-8-29 38,5 37-37,-5-37 6,0 38 0,0-38 3,-4 39 2,4-39-1,-8 44 8,8-44-8,-6 38 8,6-38-7,-8 36-1,8-36-5,-3 32 1,3-32 8,-2 29 0,2-29 3,0 0-1,5 34 3,-5-34 7,10 17 2,-10-17 0,16 13 0,-16-13-2,25 10-2,-25-10-2,40 6-5,-40-6 2,47 0-3,-47 0 2,51-5-3,-23 4-18,-3-5-27,1 2-20,-2-4-18,-3 0-26,0-2-90,-21 10 24,28-23-87,-28 23 7,18-30-60,-18 30-116,8-36-434,-8 36-412</inkml:trace>
          <inkml:trace contextRef="#ctx0" brushRef="#br0" timeOffset="4679.2717">10964-4947 615,'0'0'574,"0"0"-70,-13-22-83,13 22-68,0 0-49,10-21-35,-10 21-54,21-17 11,-21 17 23,40-17-87,-13 11 20,8 1-73,5-1 21,4 2-66,4 1 22,8-1-52,-8 2 27,-1 0-50,-1 2 36,-4-1-71,-10 1 22,-32 0-69,50 0-9,-50 0-20,35-6-60,-35 6-31,0 0-17,19-8-36,-19 8 43,0 0-9,-9-22 58,9 22 16,-26-26 39,12 10 5,-1-2 32,-1 2 4,2 2 25,1-7 9,3 4 40,10 17-13,-14-30 58,14 30-44,-4-27-9,4 27 10,0 0 9,7-37 70,-7 37-57,18-19 69,-18 19-52,22-12 13,-22 12 55,26-7-74,-26 7 42,0 0-51,41 4 55,-41-4-64,28 14 53,-28-14-11,21 24-15,-21-24-9,12 30-9,-12-30 0,7 36-14,-7-36-18,0 39-2,0-39-5,-7 38 15,1-16 1,6-22-16,-13 37 3,13-37 1,-13 33-3,13-33-24,-14 32-91,14-32 15,-11 29-100,11-29 2,-8 23-50,8-23-120,0 0-508,0 26-421</inkml:trace>
          <inkml:trace contextRef="#ctx0" brushRef="#br0" timeOffset="4900.4202">12265-4766 896,'0'0'680,"0"0"-122,27 6-129,-27-6-120,0 0-38,29 0-74,-29 0-14,31 0-54,-31 0-6,41 1-46,-13 2 2,-1 0-38,2 2-12,5 2-93,-1 1 15,3-4-110,-3 4 23,-6-2-76,2-5-2,-1 5-26,-28-6-66,43 0-151,-43 0-228,37-2-193</inkml:trace>
          <inkml:trace contextRef="#ctx0" brushRef="#br0" timeOffset="5084.5424">12462-4567 591,'0'0'445,"-22"19"-90,22-19 17,-16 18-78,16-18 44,-11 19-92,11-19-16,0 0-33,0 0-37,6 26-31,-6-26-29,23 13-18,-23-13-18,41 13-38,-15-5-56,1-1-58,7-3 8,1 0-105,2-1-42,-6-2-106,4-5-142,-5 3-226,4-6-208</inkml:trace>
          <inkml:trace contextRef="#ctx0" brushRef="#br0" timeOffset="5623.901">13213-4665 360,'0'0'604,"0"0"-101,0 0-161,0 0 5,0 0-105,0 0 20,29 0-89,-29 0 30,0 0-84,0 0 29,0 0-80,0 0 38,29-4-76,-29 4 37,0 0-53,22-5 52,-22 5-68,0 0 54,28-12-54,-28 12 52,0 0-60,22-17 56,-22 17-59,11-22 53,-11 22-8,7-27-4,-7 27-9,5-34-1,-5 34-2,1-40 7,-1 40 5,2-34-5,-2 34 7,1-31 42,-1 31-45,5-31 30,-5 31-53,7-25 56,-7 25-62,8-22 55,-8 22-66,14-19 57,-14 19-63,19-14 58,-19 14-60,23-10 54,-23 10-58,24-7 3,-24 7 10,0 0-3,37 1-7,-37-1 6,26 11 4,-26-11 10,28 19 0,-13-5-27,-1-1 5,-1 5 34,-13-18-28,18 33 28,-18-33-23,11 34 24,-11-34-25,3 34 27,-3-34-27,0 32 27,0-32-26,-1 29 26,1-29-26,-5 28 19,5-28-10,-5 23 10,5-23-21,0 0 22,-6 28-19,6-28 29,0 0-20,0 0 26,-2 25-12,2-25 18,0 0 3,0 0 1,0 0 9,19 15-14,-19-15 14,0 0-1,37 5-16,-37-5-17,35 0 12,-35 0-21,47 0 23,-47 0-23,53 0-12,-24-1 26,0-3-42,-29 4-24,48-1-6,-48 1-80,45-6 25,-45 6-93,40-7 31,-40 7-76,37-8-10,-37 8-69,30-18-139,-12 6-302,-18 12-289</inkml:trace>
          <inkml:trace contextRef="#ctx0" brushRef="#br0" timeOffset="5888.0784">14322-5116 613,'0'0'624,"0"0"-162,13-19-77,-13 19-60,0 0-59,0 0-37,17-14-55,-17 14-30,0 0 41,0 0-22,23 7 37,-23-7-84,16 26 28,-16-26-71,18 31-10,-10-9-6,0 3-7,-2-1-4,-1 3-6,1-1-12,-3 2-6,2 0-11,-2-2 6,-1 1-2,0-1-5,-2-26 0,1 41-3,-1-41 4,0 37-17,0-37-23,-1 28-52,1-28 6,0 0-93,-4 32 10,4-32-111,0 0-23,0 0-123,0 0-525,0 0-516</inkml:trace>
          <inkml:trace contextRef="#ctx0" brushRef="#br0" timeOffset="6269.267">14611-5014 597,'12'-19'619,"-12"19"-151,0 0-83,9-24-69,-9 24-18,0 0-58,6-22 6,-6 22-83,0 0 7,0 0-73,0 0 21,0 0-61,-10-22 27,10 22-55,0 0 31,0 0-49,-27 11-1,27-11-9,-16 12 14,16-12 4,-16 19 14,16-19 3,-19 22-5,19-22 6,-18 25 0,18-25 2,-14 27-3,14-27 0,-12 26-2,12-26 4,-8 26 3,8-26-3,-3 23 13,3-23 7,0 26 4,0-26-5,13 24-5,-13-24-6,21 22-9,-21-22-3,34 23-8,-14-15 4,3 2 23,-1-2-39,-22-8 23,42 7-43,-18-1 1,-24-6-12,45 0-31,-45 0-18,47-6-24,-23-1-10,-2-4-16,-4-1-30,-1-2-103,-4-3 12,-13 17-70,13-36-65,-13 36-80,-2-49-424,-6 23-432</inkml:trace>
          <inkml:trace contextRef="#ctx0" brushRef="#br0" timeOffset="6669.5328">14503-5418 348,'-21'-13'629,"21"13"-136,-19-10-50,19 10-122,-18-10-35,18 10-14,0 0-5,-24-15-2,24 15-16,0 0-51,0 0-32,-17-14-25,17 14 3,0 0-61,0 0 11,0 0-52,0 0 25,0 0-44,0 0 38,6-28-43,-6 28 32,0 0-40,18-16 41,-18 16-37,0 0 48,21-20-8,-21 20-14,19-21 3,-19 21 1,21-23 0,-21 23 4,21-31 3,-9 16 1,8-4 0,-9 0 0,-11 19 1,21-33 11,-21 33 6,17-27-3,-17 27-18,18-26-8,-18 26-3,11-22 5,-11 22-37,12-19 40,-12 19-7,0 0-5,12-20-9,-12 20-11,0 0-6,0 0-5,13-15-2,-13 15 1,0 0-1,0 0 2,0 0 0,16 16 1,-16-16 6,8 23-7,-8-23-1,10 33-2,-10-33 4,10 38-3,-6-19-38,3 3 48,-1 2-41,1 2 30,1-3-111,-2 1-33,2-3-84,0 1-16,0 3-21,-2-2-88,-6-23 4,12 41-54,-12-41-104,8 30-507,-8-30-622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4:51.03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D9373BB-9C9C-43B3-B639-A7CC5D8A7772}" emma:medium="tactile" emma:mode="ink">
          <msink:context xmlns:msink="http://schemas.microsoft.com/ink/2010/main" type="writingRegion" rotatedBoundingBox="1434,-334 7351,795 6733,4035 816,2905"/>
        </emma:interpretation>
      </emma:emma>
    </inkml:annotationXML>
    <inkml:traceGroup>
      <inkml:annotationXML>
        <emma:emma xmlns:emma="http://www.w3.org/2003/04/emma" version="1.0">
          <emma:interpretation id="{865CF04B-5642-4D66-9303-4BF9C3648E99}" emma:medium="tactile" emma:mode="ink">
            <msink:context xmlns:msink="http://schemas.microsoft.com/ink/2010/main" type="paragraph" rotatedBoundingBox="1541,24 7331,592 7227,1650 1437,1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038A0A-00EB-4FD8-BCA2-64F5697F2599}" emma:medium="tactile" emma:mode="ink">
              <msink:context xmlns:msink="http://schemas.microsoft.com/ink/2010/main" type="line" rotatedBoundingBox="1541,24 7331,592 7227,1650 1437,1083"/>
            </emma:interpretation>
          </emma:emma>
        </inkml:annotationXML>
        <inkml:traceGroup>
          <inkml:annotationXML>
            <emma:emma xmlns:emma="http://www.w3.org/2003/04/emma" version="1.0">
              <emma:interpretation id="{2C32E5B9-D663-46B7-9C32-1032A5382BB8}" emma:medium="tactile" emma:mode="ink">
                <msink:context xmlns:msink="http://schemas.microsoft.com/ink/2010/main" type="inkWord" rotatedBoundingBox="3338,135 4724,556 4574,1052 3187,630"/>
              </emma:interpretation>
              <emma:one-of disjunction-type="recognition" id="oneOf0">
                <emma:interpretation id="interp0" emma:lang="en-US" emma:confidence="0">
                  <emma:literal>Xenon</emma:literal>
                </emma:interpretation>
                <emma:interpretation id="interp1" emma:lang="en-US" emma:confidence="0">
                  <emma:literal>12=0 \</emma:literal>
                </emma:interpretation>
                <emma:interpretation id="interp2" emma:lang="en-US" emma:confidence="0">
                  <emma:literal>192=0 \</emma:literal>
                </emma:interpretation>
                <emma:interpretation id="interp3" emma:lang="en-US" emma:confidence="0">
                  <emma:literal>xenon</emma:literal>
                </emma:interpretation>
                <emma:interpretation id="interp4" emma:lang="en-US" emma:confidence="0">
                  <emma:literal>'0=0, \</emma:literal>
                </emma:interpretation>
              </emma:one-of>
            </emma:emma>
          </inkml:annotationXML>
          <inkml:trace contextRef="#ctx0" brushRef="#br0">2915-168 355,'0'0'494,"-26"-11"-92,26 11-74,0 0-38,-29-7-17,29 7-17,0 0-29,0 0-26,-24-9-26,24 9-25,0 0 2,0 0 15,0 0 26,0 0 14,0 0-10,0 0-21,0 0-16,24-7-19,-24 7-15,39-4-5,-13 1-3,3-1-31,7 2-26,1-3 8,3 1-14,1-3-11,-1 3-10,0-2-7,0-3-5,0 0-2,-2 3-6,-2-1-13,-6 0-3,-4 1-4,-2 0-42,-24 6-53,32-13-97,-32 13-29,27-18-34,-27 18-25,0 0-38,13-21 6,-13 21 27,0 0 16,-5-26 36,5 26 15,-11-20 12,11 20-21,-17-19 33,17 19-8,-26-22 27,26 22 43,-24-16 98,24 16 35,-18-15 68,18 15 31,-18-11 26,18 11 0,0 0 16,-16-18 3,16 18-19,0 0-15,0 0-10,-12-19-9,12 19 17,0 0 6,0 0-2,0 0-7,0 0 2,8-19 2,-8 19-8,0 0 5,0 0-20,25 9-6,-25-9-10,18 16-7,-18-16 4,24 24 4,-14-5-14,1 0-6,-5 2-10,2-2-5,2 3-5,-10-22-4,11 38-5,-11-38-2,3 40 7,-3-40-4,0 36-11,0-36-1,-3 37 0,3-37-3,-3 31 2,3-31-3,-5 29-7,5-29-9,-3 23-32,3-23-38,0 0-27,-3 27-46,3-27-3,0 0-79,11 24 5,-11-24-83,0 0-498,34 10-349</inkml:trace>
          <inkml:trace contextRef="#ctx0" brushRef="#br0" timeOffset="130371.7487">2217-752 373,'0'0'279,"0"0"-70,0 0-34,0 0-28,0 0 1,0 0-49,0 0 26,-16-12-48,16 12 46,0 0-60,0 0 45,0 0-41,0 0 58,0 0-22,0 0 31,0 0-35,0 0 12,0 0-21,11-15 7,-11 15-32,0 0 10,0 0 15,0 0 14,0 0 6,21 22-8,-21-22-15,21 26-6,-3-6-7,3 3-20,3 1-9,-2 0-10,10 6-5,0-1 1,0-2-10,2 2-9,-2-2-3,-5-4-24,-1-1-43,-2-7-45,-1 4-53,-3-1-50,0-5 28,-3 0-62,-17-13-43,21 13-121,-21-13-271,0 0-183</inkml:trace>
          <inkml:trace contextRef="#ctx0" brushRef="#br0" timeOffset="130545.8638">2610-727 142,'0'0'773,"-11"-28"-197,11 28-109,-13-21-83,13 21-67,-8-19-39,8 19-27,0 0-31,-13-21-41,13 21-38,0 0-30,0 0-24,0 0-15,0 0-11,0 0-12,-29 12-10,29-12 22,-17 36-40,-1-10 23,2 4-39,-2 0-14,-1 0-63,-3 7-40,-1-3-62,-1 2-81,0-3-10,-5 2-86,-1-7-163,-1 1-286,6-9-325</inkml:trace>
          <inkml:trace contextRef="#ctx0" brushRef="#br0" timeOffset="385.8571">4646 102 116,'0'0'878,"0"0"-235,7 22-135,-7-22-101,0 0-65,0 0-31,0 0-6,9 19-15,-9-19-18,0 0-37,0 0-50,0 0-40,21 12-28,-21-12-24,0 0-18,37 0-12,-37 0-12,42-3-11,-15-1-9,0 0-3,0 0-8,2 0-1,3-4-5,-1 2-4,-4 2 3,5-4-4,-4 1-12,-6 3-3,-22 4-6,42-11-10,-42 11-77,30-9-70,-30 9-61,24-7-73,-24 7-48,0 0-58,0 0-16,0 0-87,21-7-333,-21 7-388</inkml:trace>
          <inkml:trace contextRef="#ctx0" brushRef="#br0" timeOffset="685.0589">4914 283 574,'-18'21'501,"18"-21"-119,-14 17-78,14-17-48,0 0-22,-10 21 16,10-21 21,0 0 3,0 0 2,0 0-9,0 0-41,4 31-43,-4-31-33,0 0-27,20 12-25,-20-12-28,24 3-14,-24-3-17,36 4-11,-36-4-30,45-5 10,-20 3-63,3-3-89,-1-2-70,2 1-68,-2-4-32,5 0-94,-5-6-124,1 1-295,1-1-364</inkml:trace>
          <inkml:trace contextRef="#ctx0" brushRef="#br0" timeOffset="1476.5846">5859-268 338,'0'0'386,"0"0"-86,0 0 2,0 0-122,0 0-6,0 0-7,-14-14-3,14 14-9,0 0-6,0 0-16,0 0-15,0 0 4,0 0-15,0 0-2,0 0-1,0 0 8,-18-14 5,18 14 5,0 0-1,0 0 0,0 0-8,0 0 3,0 0-13,0 0-24,0 0-13,0 0-9,0 0-9,0 0 24,0 0-15,0 0 34,0 0-15,0 0 0,-24 12 0,24-12-2,0 0-11,-10 19-7,10-19-11,0 0-7,-14 31-7,14-31-28,-11 28 37,11-28-34,-10 33 30,10-33-32,-6 36 30,6-36-26,-8 41 24,8-41-30,-4 41 34,4-41-25,0 42 10,0-42-6,0 40 0,0-40-1,7 40 5,-7-40 10,5 41-2,-5-41-5,9 36-2,-9-36-4,15 37-2,-15-37 1,12 33 0,-12-33-2,12 28 2,-12-28 10,11 23 6,-11-23 3,13 19-1,-13-19 8,11 14-7,-11-14 2,21 12-2,-21-12-4,24 7-8,-24-7-3,32 4-5,-32-4-3,37 0 0,-37 0-3,35 0 0,-35 0 0,32-2-1,-32 2 7,28-3 22,-28 3-28,27-6 46,-27 6-41,22-7 51,-22 7-51,21-12 45,-21 12-49,16-13 49,-16 13-52,15-19 44,-15 19-58,11-21 48,-11 21-8,9-26-6,-9 26-4,12-31-6,-12 31-3,3-34-3,-3 34-2,3-37-1,-3 37-1,3-38 2,-3 38-1,0-40-1,0 40 10,0-39-2,0 39-12,-3-40 19,3 40 7,-3-38 0,3 38 9,-3-38-5,3 38-7,-8-37 0,8 37 12,-7-29-1,7 29-5,-9-26-4,9 26-3,-8-20 1,8 20-2,0 0-5,-10-24-7,10 24 0,0 0-6,-14-18-6,14 18 0,0 0 4,-28-7 1,28 7 2,0 0-7,-32-3 5,32 3-6,0 0-8,-35 0-35,35 0-36,0 0-66,-39 3-27,39-3-83,-24 5-41,24-5-80,0 0-48,-35 7-23,35-7-32,-27 14 12,27-14-144,-28 14-344,28-14-543</inkml:trace>
          <inkml:trace contextRef="#ctx0" brushRef="#br0" timeOffset="131146.3428">395-367 614,'0'0'593,"0"0"-134,0 0-76,0 0-75,-8-20-65,8 20-37,0 0-33,0 0-28,0 0-14,0 0 39,0 0 20,0 0-2,0 0-67,22 13 12,-22-13-56,32 23 17,-9-5-47,1 0 23,1-1-48,1 2 30,-2-1-44,2-3 35,-1 3-44,-2-3 32,-4 1-38,-1-4 38,-1 2-71,-17-14-26,26 17-66,-26-17-46,21 15-45,-21-15-19,0 0-60,24 16 36,-24-16-91,0 0-500,0 0-403</inkml:trace>
          <inkml:trace contextRef="#ctx0" brushRef="#br0" timeOffset="131309.4512">709-453 180,'0'0'892,"0"0"-249,0 0-139,0 0-122,0 0-81,0 0-53,-24 19-34,24-19-26,-18 34-27,7-12-25,0 5-28,0 0-10,-1 5-48,1-1 5,0 3-72,-2-1-56,2 4-66,1-1-91,-1 1-25,0 0-60,1-3-71,-6-1-479,5-2-414</inkml:trace>
        </inkml:traceGroup>
      </inkml:traceGroup>
    </inkml:traceGroup>
    <inkml:traceGroup>
      <inkml:annotationXML>
        <emma:emma xmlns:emma="http://www.w3.org/2003/04/emma" version="1.0">
          <emma:interpretation id="{F711FE1D-EBC4-4130-B2A4-E4102660CC63}" emma:medium="tactile" emma:mode="ink">
            <msink:context xmlns:msink="http://schemas.microsoft.com/ink/2010/main" type="paragraph" rotatedBoundingBox="1380,429 5627,1618 4963,3989 717,2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3F3810-C9BC-4AFD-978B-5473C19D43D2}" emma:medium="tactile" emma:mode="ink">
              <msink:context xmlns:msink="http://schemas.microsoft.com/ink/2010/main" type="inkBullet" rotatedBoundingBox="1196,917 2030,1076 1926,1621 1092,1462"/>
            </emma:interpretation>
            <emma:one-of disjunction-type="recognition" id="oneOf1">
              <emma:interpretation id="interp5" emma:lang="en-US" emma:confidence="0">
                <emma:literal>→</emma:literal>
              </emma:interpretation>
            </emma:one-of>
          </emma:emma>
        </inkml:annotationXML>
        <inkml:trace contextRef="#ctx0" brushRef="#br0" timeOffset="-3740.6308">0 414 671,'0'0'695,"0"0"-165,0 0-92,0 0-124,0 0-52,0 0-15,0 0 46,24-7-39,-24 7 11,46-12-11,-13 5-19,5-1-67,5-1-1,9-1-51,4-1 6,0 3-4,2-4-11,0 1-15,-2-3-1,-2 3-9,2 0-14,-6-3-7,-11 2-11,-2 4-17,-4-3-7,-2 0-3,-9 3-8,-1-1-7,-21 9-11,29-17-8,-29 17-72,18-17-26,-18 17-83,0 0-34,3-28 6,-3 28-2,-11-22 15,11 22 22,-23-23 27,23 23 32,-27-20 27,27 20 19,-31-20 12,31 20 15,-27-17 11,27 17 10,-21-12 10,21 12 11,0 0 19,-24-15 14,24 15 57,0 0-43,0 0 0,-14-14 0,14 14-5,0 0 10,0 0 51,0 0 1,0 0-15,17-12-43,-17 12 31,0 0-49,32 6 30,-32-6-37,21 11 31,-21-11-37,21 15 32,-21-15-37,19 23 36,-19-23-39,12 24 0,-12-24 2,9 26-6,-9-26 9,2 29 8,-2-29-11,0 30-29,0-30-30,-5 34-9,5-34-97,-3 35-43,3-35-86,-3 31 28,3-31-69,3 33-142,-3-33-333,13 27-344</inkml:trace>
      </inkml:traceGroup>
      <inkml:traceGroup>
        <inkml:annotationXML>
          <emma:emma xmlns:emma="http://www.w3.org/2003/04/emma" version="1.0">
            <emma:interpretation id="{607EDED6-A4BD-4136-9868-DE46EEAD8BCF}" emma:medium="tactile" emma:mode="ink">
              <msink:context xmlns:msink="http://schemas.microsoft.com/ink/2010/main" type="line" rotatedBoundingBox="3243,1056 5350,1458 5088,2825 2982,2423"/>
            </emma:interpretation>
          </emma:emma>
        </inkml:annotationXML>
        <inkml:traceGroup>
          <inkml:annotationXML>
            <emma:emma xmlns:emma="http://www.w3.org/2003/04/emma" version="1.0">
              <emma:interpretation id="{3609964F-EAA6-4D5A-B301-DF19B2EBBF33}" emma:medium="tactile" emma:mode="ink">
                <msink:context xmlns:msink="http://schemas.microsoft.com/ink/2010/main" type="inkWord" rotatedBoundingBox="3243,1056 5350,1458 5088,2825 2982,2423"/>
              </emma:interpretation>
              <emma:one-of disjunction-type="recognition" id="oneOf2">
                <emma:interpretation id="interp6" emma:lang="en-US" emma:confidence="0">
                  <emma:literal>+Fr</emma:literal>
                </emma:interpretation>
                <emma:interpretation id="interp7" emma:lang="en-US" emma:confidence="0">
                  <emma:literal>tier</emma:literal>
                </emma:interpretation>
                <emma:interpretation id="interp8" emma:lang="en-US" emma:confidence="0">
                  <emma:literal>tar</emma:literal>
                </emma:interpretation>
                <emma:interpretation id="interp9" emma:lang="en-US" emma:confidence="0">
                  <emma:literal>timer</emma:literal>
                </emma:interpretation>
                <emma:interpretation id="interp10" emma:lang="en-US" emma:confidence="0">
                  <emma:literal>tiger</emma:literal>
                </emma:interpretation>
              </emma:one-of>
            </emma:emma>
          </inkml:annotationXML>
          <inkml:trace contextRef="#ctx0" brushRef="#br0" timeOffset="-2144.7903">1949 1072 409,'-5'25'491,"5"-25"-153,0 0-54,0 0-94,0 0 27,0 0-48,0 0 19,0 0-39,0 0 6,0 0-19,0 0-5,-4 22-9,4-22-4,0 0-4,0 0-3,0 0 16,0 0 2,0 0 49,0 0-17,0 0 44,0 0-41,0 0 7,0 0-54,32 1 8,-32-1-47,0 0 14,32-8-36,-32 8 26,32-8-26,-32 8 24,34-10-31,-10 2 24,0 3-40,1-2 13,3 0-29,4-1 18,-2 2-30,2-1 22,-1 1-28,-6 0 26,1 2-28,0 0 22,-26 4-32,40-9 27,-40 9-30,34-6 24,-34 6-29,27-6 25,-27 6-48,0 0-35,34-5-52,-34 5-100,0 0-65,0 0-76,20-7-15,-20 7-121,0 0-105,0 0-262,0 0-432</inkml:trace>
          <inkml:trace contextRef="#ctx0" brushRef="#br0" timeOffset="-1871.5595">2283 809 597,'0'0'539,"-19"-9"-128,19 9-85,0 0-57,-20-10-37,20 10-33,0 0-13,0 0-24,0 0-19,0 0-11,0 0 10,-22-4 28,22 4-20,0 0 49,0 0-59,5 30 41,-5-30-38,11 39 40,-5-14-35,7 7 9,-5 0-49,5 1 24,-3 4-56,3 1-11,3 4-17,-4 0-7,1-5-8,0-3-6,0 0-34,0 1 32,0-5-33,-2 1 1,-2-4 0,-1-3-3,1-3-5,-1 2-11,-8-23-96,11 30-37,-11-30-34,9 22-84,-9-22-4,0 0-97,0 0-98,0 0-584,0 0-677</inkml:trace>
          <inkml:trace contextRef="#ctx0" brushRef="#br0" timeOffset="-1497.236">2893 433 818,'0'0'665,"3"-22"-157,-3 22-112,0 0-93,6-26-51,-6 26-35,0 0-31,0 0-32,5-21-28,-5 21 23,0 0-15,0 0-16,0 0-13,37 3-20,-37-3-15,32 20-6,-11-1 40,3 1 17,-3 5-26,1 2 20,2 7-19,-1 3 18,-2 1-33,-1 0 36,0 3-31,-4 1 7,1-1-28,-7-4 33,3-3-31,-3 3 13,-1-3-37,1 0 20,-1-3-37,-2 1 15,-1-6-25,1-4 16,-7-22-20,6 40 14,-6-40-20,5 33-8,-5-33 0,6 27 2,-6-27-2,0 0-3,3 26 2,-3-26-6,0 0-22,0 0-65,0 0-109,0 0-72,0 0-51,0 0-69,0 0-22,-17-20-52,7-5-64,2-6-454,-1-2-586</inkml:trace>
          <inkml:trace contextRef="#ctx0" brushRef="#br0" timeOffset="-1217.0494">3000 392 498,'0'0'682,"-24"-16"-172,24 16-106,0 0-86,0 0-45,-14-9-33,14 9-5,0 0-12,0 0-20,0 0-35,0 0-32,0 0-17,0 0-23,9-24-30,-9 24-12,24-7-9,-24 7-9,32-7-7,-32 7-4,37-10-7,-13 3-4,-1 0-3,-2 0-6,1 0-1,2 0-2,-3 1-4,3-1 1,-24 7-2,32-12-2,-32 12 7,31-9-31,-31 9-57,20-8-44,-20 8-45,0 0-77,23-9-3,-23 9-46,0 0 9,0 0-94,0 0-406,0 0-314</inkml:trace>
          <inkml:trace contextRef="#ctx0" brushRef="#br0" timeOffset="-990.8934">3032 684 74,'-8'19'869,"8"-19"-248,-13 27-138,13-27-105,-6 24-84,6-24-42,0 0 5,-5 21-19,5-21 55,0 0-31,0 0 7,11 23-77,-11-23-18,24 5-59,-24-5 0,40 0-46,-9-3 9,6 1-43,-2-3 21,2-2-37,2-4 12,-1 4-34,1-1 17,-3-3-97,1 3-20,-1-3-87,-4 3-41,-7 1-41,1 0-86,-2 3 32,-24 4-55,35-8-112,-35 8-373,28-4-415</inkml:trace>
          <inkml:trace contextRef="#ctx0" brushRef="#br0" timeOffset="-604.6391">3793 842 283,'0'0'941,"0"0"-287,0 0-108,0 0-165,0 0-51,0 0-94,0 0-18,0 0-72,0 0 0,19 16-55,-19-16 61,0 0-53,22 16 11,-22-16 13,28 27-57,-14-11 19,5 5-46,-1 3 27,0 0-37,2 2 51,-2 0-30,-3-2 26,1 2-39,-2-1-6,0-2-9,-2-1-2,-3-4 0,-9-18 0,15 31 8,-15-31 8,9 25 6,-9-25 3,0 0 1,8 28 3,-8-28 22,0 0-3,0 0 12,10 25-8,-10-25 0,0 0-19,0 0-10,0 0-9,0 0-4,0 0-8,-24-18-7,24 18-5,-14-29 16,7 5-34,4 2 24,-2-8-29,2 1 23,3-2-30,1-6 22,6-1-45,-4 2-2,4 0-47,4-1 4,-2 2-60,3 2-6,-1-1-76,2 2-6,-2 2-28,3-1-54,-1 4-10,-3 1-76,1 2-29,-8-2-124,0 1-260,-3-1-351</inkml:trace>
        </inkml:traceGroup>
      </inkml:traceGroup>
      <inkml:traceGroup>
        <inkml:annotationXML>
          <emma:emma xmlns:emma="http://www.w3.org/2003/04/emma" version="1.0">
            <emma:interpretation id="{A7F25503-3293-4B44-B326-F9DF6D9DEA83}" emma:medium="tactile" emma:mode="ink">
              <msink:context xmlns:msink="http://schemas.microsoft.com/ink/2010/main" type="line" rotatedBoundingBox="1578,1587 5340,2641 4963,3989 1201,2936"/>
            </emma:interpretation>
          </emma:emma>
        </inkml:annotationXML>
        <inkml:traceGroup>
          <inkml:annotationXML>
            <emma:emma xmlns:emma="http://www.w3.org/2003/04/emma" version="1.0">
              <emma:interpretation id="{5AC8C958-93F5-4708-8E79-AF46E0256DB3}" emma:medium="tactile" emma:mode="ink">
                <msink:context xmlns:msink="http://schemas.microsoft.com/ink/2010/main" type="inkWord" rotatedBoundingBox="1578,1587 2969,1977 2592,3325 1201,2936"/>
              </emma:interpretation>
              <emma:one-of disjunction-type="recognition" id="oneOf3">
                <emma:interpretation id="interp11" emma:lang="en-US" emma:confidence="0">
                  <emma:literal>Fo</emma:literal>
                </emma:interpretation>
                <emma:interpretation id="interp12" emma:lang="en-US" emma:confidence="0">
                  <emma:literal>Fe</emma:literal>
                </emma:interpretation>
                <emma:interpretation id="interp13" emma:lang="en-US" emma:confidence="0">
                  <emma:literal>Fa</emma:literal>
                </emma:interpretation>
                <emma:interpretation id="interp14" emma:lang="en-US" emma:confidence="0">
                  <emma:literal>F.</emma:literal>
                </emma:interpretation>
                <emma:interpretation id="interp15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-5269.9636">507 1019 46,'0'0'772,"-13"-26"-192,13 26-113,-18-30-74,18 30-66,-14-26-19,14 26-15,-11-25-47,11 25 21,0 0-64,-12-20 1,12 20-32,0 0-35,0 0-32,0 0-19,0 0 4,0 0 25,0 0-3,0 0 18,0 0-14,10 18 18,0 1-21,1 10 3,0 2-23,0 6 36,1-1-28,0 12 3,0 3-12,-1 2-57,-1 3 45,4 2-53,-14-3 11,6 2-19,1-1 78,-2 0-50,-1-4 45,-2-7-63,0-3 45,1-2-60,0-2 44,-3-2-50,0-7 33,0 1-42,0-3 38,0-27-53,-3 42 55,3-42-53,-2 29 45,2-29-71,-1 33 2,1-33-17,0 0 4,-2 27-48,2-27-63,0 0-95,0 0-82,0 0-45,0 0-17,0 0-13,-8-32 1,8 32 9,3-48 24,-3 18-107,3-7-412,-4-1-463</inkml:trace>
          <inkml:trace contextRef="#ctx0" brushRef="#br0" timeOffset="-4594.0136">566 1207 707,'0'0'574,"-17"28"-142,17-28-69,-12 19-72,12-19-44,0 0-2,-12 24-9,12-24 24,0 0 56,0 0-10,0 0-10,3 26-34,-3-26-38,0 0-36,33 7-38,-33-7-34,39 4-22,-39-4-19,53-1-15,-24-2-13,6-2-10,-1 1-9,1-1-8,-3-3-6,-5 4-8,-3-5-6,1 0-30,-3 2-24,-3-5-69,-19 12-76,32-16-50,-32 16-25,26-18-10,-26 18-56,18-12 17,-18 12-31,0 0 19,0 0-68,0 0-427,0 0-365</inkml:trace>
          <inkml:trace contextRef="#ctx0" brushRef="#br0" timeOffset="-4254.0105">1346 1642 275,'0'0'687,"0"0"-130,0 0-177,-32-1-26,32 1-131,0 0-10,0 0-86,-27 5 33,27-5-72,0 0 38,-24 14-62,24-14 13,-18 19-6,18-19 4,-16 27-6,16-27-10,-16 33 13,16-33 5,-13 35 2,13-35 27,-2 33-3,2-33-4,-4 33 35,4-33-19,-2 31-18,2-31-8,5 27-11,-5-27-12,9 25 5,-9-25 2,15 20-12,-15-20-14,27 18-9,-27-18-2,35 11-7,-35-11-9,47 2-12,-21-4-6,2-1-7,3-2-8,1-1-88,2-6-49,-2-1-70,-5-1-51,0-5-70,-1 0-24,-7-6-124,-7-7-495,0 0-581</inkml:trace>
          <inkml:trace contextRef="#ctx0" brushRef="#br0" timeOffset="-4898.2171">419 858 134,'0'0'729,"0"0"-193,0 0-117,0 0-75,-18-12-63,18 12-41,0 0-17,0 0-15,0 0 6,0 0 0,0 0-7,0 0-39,0 0 45,0 0-28,0 0-18,0 0 1,14-17-16,-14 17-10,28-4-11,-28 4 5,38-9-30,-14 3 13,2-1-42,-2-2 10,2 1-39,4 1 13,1-4-35,-2 3 17,-1-4-23,-5 1 16,-1 4-34,1-3 22,-4 1-27,-19 9 21,31-15-29,-31 15 18,27-15-24,-27 15-9,22-16-72,-22 16-24,0 0-100,21-13-35,-21 13-48,0 0-47,0 0 9,0 0-45,0 0 59,0 0-50,0 0-40,0 0-406,-6 28-363</inkml:trace>
        </inkml:traceGroup>
        <inkml:traceGroup>
          <inkml:annotationXML>
            <emma:emma xmlns:emma="http://www.w3.org/2003/04/emma" version="1.0">
              <emma:interpretation id="{D84FC609-6909-472C-9956-77938D870867}" emma:medium="tactile" emma:mode="ink">
                <msink:context xmlns:msink="http://schemas.microsoft.com/ink/2010/main" type="inkWord" rotatedBoundingBox="4603,2727 5264,2912 5047,3690 4386,3505"/>
              </emma:interpretation>
              <emma:one-of disjunction-type="recognition" id="oneOf4">
                <emma:interpretation id="interp16" emma:lang="en-US" emma:confidence="0">
                  <emma:literal>x</emma:literal>
                </emma:interpretation>
                <emma:interpretation id="interp17" emma:lang="en-US" emma:confidence="0">
                  <emma:literal>X</emma:literal>
                </emma:interpretation>
                <emma:interpretation id="interp18" emma:lang="en-US" emma:confidence="0">
                  <emma:literal>4</emma:literal>
                </emma:interpretation>
                <emma:interpretation id="interp19" emma:lang="en-US" emma:confidence="0">
                  <emma:literal>+</emma:literal>
                </emma:interpretation>
                <emma:interpretation id="interp20" emma:lang="en-US" emma:confidence="0">
                  <emma:literal>"</emma:literal>
                </emma:interpretation>
              </emma:one-of>
            </emma:emma>
          </inkml:annotationXML>
          <inkml:trace contextRef="#ctx0" brushRef="#br1" timeOffset="103814.8907">3497 1746 644,'0'0'518,"0"0"-114,0 0-74,0 0-47,0 0-34,-9 19-19,9-19-6,0 0-11,0 0 29,0 0-18,0 0 16,0 0-49,5 23 24,-5-23-43,0 0 13,20 27-19,-20-27 2,28 26-4,-12-8-13,3 1-20,2 1-47,0 2 27,3 1-51,0-1 30,-3 3-51,3-1 36,-2 0-52,1-1 36,-1 1-52,-1-2 37,0 2-46,-2-2 39,0-2-27,1 1 25,-6-4-47,4 0 35,-7 0-42,-11-17 46,24 26-50,-24-26 50,18 21-50,-18-21 48,17 18-40,-17-18 36,0 0-39,18 19 40,-18-19-48,0 0 30,16 15-58,-16-15 15,0 0-71,0 0-20,0 0-82,0 0-7,0 0 8,0 0-39,24-7-10,-24 7-18,0 0-13,0 0-11,11-30-24,-11 30-35,0 0-62,7-34-387,-7 34-342</inkml:trace>
          <inkml:trace contextRef="#ctx0" brushRef="#br1" timeOffset="104194.1932">3878 1849 367,'0'0'569,"-10"-25"-70,10 25-153,0 0 4,0 0-94,-6-24 30,6 24-60,0 0 30,0 0-30,0 0-14,-7-24-20,7 24-31,0 0-37,0 0-18,0 0-21,0 0-9,0 0-16,0 0-15,0 0 13,0 0 30,0 0 59,0 0-19,0 0 29,-17 12-15,17-12-4,-8 31-17,8-31-39,-17 43 36,9-12-33,-1-2 44,-2-1-61,1 5 53,-1-1-44,0 1 35,1 0-46,-5 4 37,3-2-66,0-2 10,0 1-18,-1-4-6,0 2-2,0-1-11,2-5 1,0 1-2,1-4-1,0-3-1,2 0-4,8-20 1,-13 32 0,13-32-2,-8 25 1,8-25-2,0 0 1,-12 26-11,12-26-28,0 0-29,0 0-32,-8 20-56,8-20-69,0 0-66,0 0-23,0 0-23,0 0-82,0 0-13,0 0-121,-15-15-604,15 15-771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5:05.53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EC66888-976C-4408-B0A1-573A2D78FC26}" emma:medium="tactile" emma:mode="ink">
          <msink:context xmlns:msink="http://schemas.microsoft.com/ink/2010/main" type="writingRegion" rotatedBoundingBox="9686,15758 17655,14755 17869,16456 9900,17459"/>
        </emma:interpretation>
      </emma:emma>
    </inkml:annotationXML>
    <inkml:traceGroup>
      <inkml:annotationXML>
        <emma:emma xmlns:emma="http://www.w3.org/2003/04/emma" version="1.0">
          <emma:interpretation id="{54916A7C-7495-4BB1-AF3D-59BAE03B3180}" emma:medium="tactile" emma:mode="ink">
            <msink:context xmlns:msink="http://schemas.microsoft.com/ink/2010/main" type="paragraph" rotatedBoundingBox="9686,15758 17655,14755 17869,16456 9900,17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3F77CC-C582-4AFA-AEC3-FAEEBC5C3F3F}" emma:medium="tactile" emma:mode="ink">
              <msink:context xmlns:msink="http://schemas.microsoft.com/ink/2010/main" type="line" rotatedBoundingBox="9686,15758 17655,14755 17869,16456 9900,17459"/>
            </emma:interpretation>
          </emma:emma>
        </inkml:annotationXML>
        <inkml:traceGroup>
          <inkml:annotationXML>
            <emma:emma xmlns:emma="http://www.w3.org/2003/04/emma" version="1.0">
              <emma:interpretation id="{C3256BE2-FEFE-4C2C-9B90-DB3116155C3D}" emma:medium="tactile" emma:mode="ink">
                <msink:context xmlns:msink="http://schemas.microsoft.com/ink/2010/main" type="inkWord" rotatedBoundingBox="9686,15758 17655,14755 17869,16456 9900,17459">
                  <msink:destinationLink direction="with" ref="{390A152C-2B56-4D13-B5AF-7C55B7BC676E}"/>
                </msink:context>
              </emma:interpretation>
              <emma:one-of disjunction-type="recognition" id="oneOf0">
                <emma:interpretation id="interp0" emma:lang="en-US" emma:confidence="0">
                  <emma:literal>Inertial-AE!</emma:literal>
                </emma:interpretation>
                <emma:interpretation id="interp1" emma:lang="en-US" emma:confidence="0">
                  <emma:literal>Inertial sit.</emma:literal>
                </emma:interpretation>
                <emma:interpretation id="interp2" emma:lang="en-US" emma:confidence="0">
                  <emma:literal>Inertial fit.</emma:literal>
                </emma:interpretation>
                <emma:interpretation id="interp3" emma:lang="en-US" emma:confidence="0">
                  <emma:literal>Inertial-hr</emma:literal>
                </emma:interpretation>
                <emma:interpretation id="interp4" emma:lang="en-US" emma:confidence="0">
                  <emma:literal>Inertial sift.</emma:literal>
                </emma:interpretation>
              </emma:one-of>
            </emma:emma>
          </inkml:annotationXML>
          <inkml:trace contextRef="#ctx0" brushRef="#br0">49 0 364,'0'0'722,"-21"21"-197,21-21-92,-18 16-104,18-16-38,0 0-8,-14 20 48,14-20-43,0 0-10,0 0-21,14 28-26,-14-28-34,28 13-32,-8-6-30,6 1-31,5-2-20,9 1-17,-2-2-13,1-1-10,1 0-10,0-1-6,0-2-3,-1 1 3,-9-2-19,2-2-4,-5 1-3,4-2-8,-4-1-52,-1 0-58,-2-3-78,-2-1-67,-2-3-53,-1 0-95,-1-1-4,-2-3-83,0 1-458,-2-2-537</inkml:trace>
          <inkml:trace contextRef="#ctx0" brushRef="#br0" timeOffset="-289.1938">105-686 227,'0'0'735,"-18"-12"-167,18 12-101,-16-12-52,16 12-52,0 0-69,-17-15-4,17 15-58,0 0 15,0 0-85,0 0 8,0 0-65,12-22 39,-12 22-43,34-8 17,-2 3-53,8 3 16,7-3-42,9 1 19,3 1-11,2-2-9,0 3-7,2-3 6,-1 2-14,-2-1-4,-2-1-10,-12 3-3,-1-3 1,-3 1-6,-4 1-2,-2-2 0,-9 3-2,-27 2-3,40-7-38,-40 7-57,29-4-78,-29 4-41,0 0-51,30-1-63,-30 1-23,0 0 49,0 0-54,0 0-79,0 0-342,0 0-304</inkml:trace>
          <inkml:trace contextRef="#ctx0" brushRef="#br0" timeOffset="-633.4236">610-552 165,'0'0'593,"0"0"-162,4-25-59,-4 25-45,0 0 3,0 0-39,-5-28-30,5 28-5,0 0-26,0 0 18,-3-31-44,3 31-4,0 0-16,0 0-21,0 0 4,0 0-58,0-28 9,0 28-47,0 0 15,0 0-46,0 0 21,0 0-15,0 0 60,0 0-16,0 0 25,0 0-19,0 44 19,0-44-36,-7 46 12,1-13-18,1 1 11,-5-1-12,5 4-10,-3 1-8,0-4-7,0 4-10,-1-3 4,4 1-38,-3-5 18,-2 2-3,-1-5-3,3-3-5,2 0 0,-2-3 5,8-22-33,-12 35 22,12-35-30,-12 27 17,12-27-56,-7 23-53,7-23-55,0 0-66,-8 21-68,8-21-97,0 0-95,0 0-19,0 0-103,0 0-383,-11-26-605</inkml:trace>
          <inkml:trace contextRef="#ctx0" brushRef="#br0" timeOffset="427.2835">960-363 478,'0'0'752,"-5"-24"-181,5 24-83,-6-21-78,6 21-95,0 0-20,-8-22-91,8 22 10,0 0-92,0 0 6,0 0-27,0 0 61,0 0-28,0 0-31,8 25-19,-8-25-18,11 40-13,-4-13-9,-1-1-8,-1 1-5,3 2 16,-2-3 25,1-2 3,-7-24-28,8 40 8,-8-40-23,6 34 8,-6-34-26,5 26 15,-5-26-18,0 0 24,3 30-7,-3-30 21,0 0 6,0 0 10,0 24-2,0-24 1,0 0-12,0 0-12,0 0-10,0 0-6,0 0-5,0 0-4,0 0-3,-8-20-2,8 20-2,-3-23-2,3 23-3,-2-30 0,2 30 0,3-33-3,-3 33 1,10-38 0,-4 18 5,4-1-2,-10 21-26,16-31 2,-16 31 27,19-29-2,-19 29-2,23-25 1,-23 25-1,24-19-2,-24 19 0,24-15 1,-24 15-2,27-4 1,-27 4 0,28 4-1,-28-4 1,25 12 1,-25-12 6,29 21 0,-29-21-7,24 22 0,-24-22 1,23 28-2,-23-28-1,17 28-4,-17-28-1,15 27-7,-15-27-21,11 26-60,-11-26-68,11 23-95,-11-23-80,10 18-65,-10-18-71,14 21-34,-14-21-125,0 0-277,24 13-476</inkml:trace>
          <inkml:trace contextRef="#ctx0" brushRef="#br0" timeOffset="850.5657">1634-256 191,'0'0'637,"8"-26"-144,-8 26-74,0 0-34,0 0-57,10-24-75,-10 24-49,0 0-41,17-14-31,-17 14-26,0 0-3,26-8-33,-26 8-21,0 0-9,29 5-9,-29-5-7,21 8-4,-21-8-1,20 11-7,-20-11 19,0 0-29,23 15 25,-23-15-31,0 0 23,21 11-29,-21-11 37,0 0-39,0 0 33,16 11-34,-16-11 26,0 0-18,0 0 3,0 0 1,0 0 1,0 0-2,0 0-1,0 0-2,0 0 1,19-8 5,-19 8-4,0 0-3,-5-26 4,5 26 3,0 0 1,-8-33-5,8 33 1,-8-23 0,8 23-2,-9-18-1,9 18 1,-13-17 6,13 17 1,-21-10-7,21 10 1,-26-6 2,26 6 6,-32 6 30,32-6 19,-38 15 12,17-3 0,-2 5 8,2 0-5,-1 4 8,4-2-7,2-2-9,0 0-6,7-1-1,9-16-15,-16 29-8,16-29-6,-7 26 8,7-26-14,0 0-7,11 34-13,-11-34-31,29 23-90,-6-14-91,1-4-101,5 3-52,1-5-26,-1-6-121,0 0-314,3 0-365</inkml:trace>
          <inkml:trace contextRef="#ctx0" brushRef="#br0" timeOffset="1138.3468">1992-294 172,'0'0'649,"0"-31"-160,0 31-86,0 0-26,0 0-32,-2-31-35,2 31-34,0 0-41,0 0-36,0 0-48,0 0 1,7-23-19,-7 23 4,0 0-13,0 0-3,25 14-14,-25-14-24,19 24-15,-19-24-11,21 30-10,-8-12-7,-5 1-5,-8-19-6,15 32-7,-15-32-5,6 24 1,-6-24 14,6 27-25,-6-27 9,0 0 35,5 27-24,-5-27 14,0 0-26,0 0 16,-14 24-25,14-24-1,0 0-2,0 0-2,-24-6 7,24 6-5,-15-13 0,15 13-7,-14-25-8,14 25-25,-11-34-55,11 34-71,-4-38-61,4 38-66,7-48-74,-2 22 39,4-4-56,3-1-128,-1 1-326,2 2-373</inkml:trace>
          <inkml:trace contextRef="#ctx0" brushRef="#br0" timeOffset="1809.7939">2297-496 508,'-15'-15'497,"15"15"-137,0 0-35,0 0-67,0 0-21,5-30-47,-5 30-11,22-18-33,-22 18-14,32-12-31,-32 12-14,39-8-16,-39 8-2,45-7-23,-45 7 0,53 2-15,-23 0-3,-1 2-3,3 5-7,0 0-2,-1 2-3,-4 1-1,0 1 0,-3 4 0,-6-2 4,-2 0 4,0 2-2,-1 0-5,-4-1-4,-11-16 17,16 29-15,-16-29-10,10 26 10,-10-26-19,9 25 21,-9-25-24,0 0-31,5 27-75,-5-27-81,0 0-37,0 0-79,0 0-517,-8 18-369</inkml:trace>
          <inkml:trace contextRef="#ctx0" brushRef="#br0" timeOffset="1517.5992">2406-942 674,'0'0'529,"9"-23"-96,-9 23-42,0 0-47,11-25-61,-11 25-44,0 0-42,13-19-36,-13 19-29,0 0-26,20-10-17,-20 10 8,0 0-37,33 3-20,-33-3-7,29 14-7,-13-4-4,0 6 40,-1-1-35,-1 4 13,-3 2-2,-3 0 1,4 8 3,-6-3 34,-3 0-23,0 1 12,-1 3 22,-2-3-32,-3 1 34,-4 7-10,1-2 12,1 1-19,-1-1-10,-4-2-7,2 3-11,-3-4-14,1 3-6,1-4-6,-1-1-3,4-6 15,-1 2-24,-1-3 18,2 2-18,6-23 17,-10 34-28,10-34 15,-5 33-17,5-33 20,-1 26-13,1-26 14,3 24-26,-3-24 23,10 21-24,-10-21 24,16 17-24,-16-17 1,22 14 4,-22-14-12,29 8-46,-29-8-35,32 3-57,-32-3-36,35-1-31,-35 1-70,37-9-35,-37 9-1,39-12 0,-20 0-78,-6-2-423,1-1-372</inkml:trace>
          <inkml:trace contextRef="#ctx0" brushRef="#br0" timeOffset="1917.8659">2810-579 446,'0'0'281,"0"0"-125,0 0-117,0 0-151,0 0-143,0 0 81</inkml:trace>
          <inkml:trace contextRef="#ctx0" brushRef="#br0" timeOffset="2737.7575">3351-519 462,'0'0'504,"-16"-22"-151,16 22-47,0 0-93,-20-15-10,20 15-75,0 0 6,0 0-63,-22-15 17,22 15-51,0 0 28,0 0-17,-32 2 25,32-2-28,-23 7 23,23-7 12,-27 14 16,27-14 7,-27 18 6,27-18-2,-26 22-5,26-22-14,-22 19-9,22-19-4,-20 20 4,20-20-18,-16 18-7,16-18-8,-11 15-6,11-15-3,0 0-5,-10 21-9,10-21-4,0 0-2,0 0-5,13 21-3,-13-21-5,23 7 12,-23-7-2,27 1-14,-27-1-1,31-5-1,-31 5 0,38-11-1,-16 1 0,-2-2-3,-1 0-1,0-2 4,-1-1 0,-2-1-14,0 1 18,-2-3 31,-1 3-26,-13 15-21,18-24 14,-18 24-16,13-19 22,-13 19-19,0 0 17,14-22-17,-14 22 14,0 0-17,0 0 58,0 0-63,0 0 21,0 0-13,0 0 18,0 0 34,0 0-33,0 0-7,0 0 4,-6 36 2,6-36 4,-5 25 25,5-25 1,-3 25 0,3-25-1,0 0 7,1 31 3,-1-31-1,8 26 0,-8-26 3,13 20-26,-13-20 12,21 18-2,-21-18-15,29 14-3,-29-14-2,35 8-3,-35-8 0,40 4-2,-40-4 1,39-4-1,-17-1 7,-1-4-10,3-3-27,-1-3 41,-1-6-34,-1-3 29,-2-3-38,2-10 8,-2-4 37,-1-1-37,-4-5 36,1-3-4,-4 1-1,2-4-3,-3 0-1,-2 1 14,-2-1-18,-1 9-1,-2 1 4,-1 3 34,-1 4 5,1 5-7,-1 5-4,-1 26 22,2-42-6,-2 42-18,0-29-7,0 29-7,0 0-5,0 0 0,0 0-3,0 0 0,0 0 23,0 0 1,-27 29 13,16 3-21,-1 3 19,0 11-5,-3 0-1,-1 1-4,2 2-9,-2-1-5,3-2-27,1-2 28,3-6-31,1-2 28,1-1-4,3-3-2,0-6-4,4-26 6,2 45-1,1-15-6,-3-30 6,15 37-2,-1-21-3,2-2 0,5-2-2,5 2-2,3-6-8,-2-2 0,5 0 1,-2-2-7,2-1-38,-1-3-42,-1 2-73,-1-1-14,-29-1-60,50-1-40,-50 1-56,40-2-22,-40 2-44,31-1-123,-31 1-382,0 0-467</inkml:trace>
          <inkml:trace contextRef="#ctx0" brushRef="#br0" timeOffset="4112.3321">4913-434 561,'0'0'703,"0"0"-182,-19-13-66,19 13-53,0 0-64,0 0 10,0 0-96,-10-19-9,10 19-49,0 0 19,28-13-38,-28 13 1,48-7-26,-10 5-26,4 1-27,5 1-20,10 7-14,1-7-13,3 1-9,-3 1-32,4 0 28,-4-2-11,-8 0 1,0 0 30,1 0-8,-3 0-5,0-4 19,-3 4-8,-2-3-9,-1-1-8,-5 3-6,-2-4-26,-7 3 49,-1-3-28,-27 5 21,42-6-29,-42 6 21,32-6-26,-32 6 23,24-6-30,-24 6 21,0 0-27,32-7 23,-32 7-29,0 0 25,24-6-30,-24 6 19,0 0-24,0 0 19,0 0-31,24-9-25,-24 9-80,0 0-23,0 0-103,0 0-50,0 0-19,0 0-43,0 0 13,10-18-45,-10 18-31,0 0-141,-8-20-241,8 20-349</inkml:trace>
          <inkml:trace contextRef="#ctx0" brushRef="#br0" timeOffset="4524.1052">5887-792 660,'0'0'624,"0"0"-141,0 0-36,0 0-67,-19-12-71,19 12-7,0 0-61,0 0 18,0 0-59,0 0 47,0 0-29,0 0-11,0 0-44,0 0-5,0 0-52,30 16 5,-30-16-49,37 14 13,-9-2-38,0-2 17,3 1-30,-2 1 56,3-4-37,-2 4 17,1-1-36,-6-6 20,0 4-33,-25-9 22,38 8-31,-38-8 24,29 11-26,-29-11 57,24 7-24,-24-7 23,0 0-32,26 7 19,-26-7-29,0 0 21,0 0-28,22 6 20,-22-6-26,0 0 23,0 0-29,0 0 28,0 0-27,23 7 23,-23-7 4,0 0 49,0 0-8,0 0 7,1 33-27,-1-33-8,-9 28-7,9-28 12,-18 36-26,5-14 11,-3 2-19,-2 1 11,1-2-20,-1 3 13,-1-3-22,1 0 5,2-1-41,2-4-36,-1 1-64,1-2-51,-2-1-53,1 0-69,-2 0-51,2 0-34,-1-3-66,0 2 12,16-15-44,-29 17-505,29-17-610</inkml:trace>
          <inkml:trace contextRef="#ctx0" brushRef="#br0" timeOffset="8633.5801">7135-1072 365,'0'0'534,"0"0"-117,0-30-47,0 30-21,0 0-16,0 0-38,-3-26-37,3 26-15,0 0-27,0 0-35,0 0-24,0 0-40,-5-27-22,5 27-22,0 0-12,0 0 23,0 0 15,0 0 47,0 0-11,0 0 19,0 0-20,10 33-23,-10-33 30,6 33-37,-2-9 39,0 3-42,1 2 25,-2 5-24,-1 0 8,1 3-24,-1-2-3,-1 2 9,3 0 5,-3-2-24,1 2-11,-2-7-8,1 1 4,1-3-28,-4 0 10,4 0-20,-2-28 1,2 46-9,-2-46 15,3 38-22,-3-38 9,3 31-13,-3-31 12,2 26-15,-2-26 11,0 0-12,1 29-36,-1-29 44,0 0 14,0 0-23,3 28 11,-3-28-16,0 0 10,0 0-14,0 0-60,0 0-102,0 0-48,0 0-107,0 0-31,0 0-36,0 0-13,0 0-46,5-24 80,-5 24-16,5-31 47,-5 31-173,3-40-261,1 17-298</inkml:trace>
          <inkml:trace contextRef="#ctx0" brushRef="#br0" timeOffset="9017.3007">7147-1178 586,'0'0'560,"0"0"-98,0 0-49,-13-22-33,13 22-40,0 0-20,0 0-25,0 0-69,-10-16 14,10 16-68,0 0 18,0 0-22,0 0-32,0 0-17,0 0-14,0 0-2,23-15 0,-23 15-23,27-3-9,-27 3-10,37-4-10,-37 4 7,43-2-26,-43 2-4,50-5-5,-23 2 0,0 1-12,1-1 0,-28 3-1,43-8-4,-43 8 3,40-7 0,-40 7-5,35-9-4,-35 9 0,32-10 3,-32 10-8,26-9 2,-26 9-3,23-10-48,-23 10-61,0 0-90,24-11-45,-24 11-53,0 0-77,20-7-34,-20 7 4,0 0-77,0 0-388,0 0-425</inkml:trace>
          <inkml:trace contextRef="#ctx0" brushRef="#br0" timeOffset="9297.4882">7240-904 698,'0'0'524,"-21"16"-143,21-16-45,0 0-16,-23 14-64,23-14-27,0 0-33,-14 12-23,14-12-24,0 0 3,0 0-13,0 0 52,0 0-44,0 0 28,0 0-60,8 26 41,-8-26-52,0 0 26,30 7-49,-30-7 22,32 0-45,-32 0 23,41-1-40,-41 1 15,43-4-10,-43 4-8,45-3-40,-45 3 25,37-4-35,-37 4 11,35-8-116,-35 8-31,32-2-63,-32 2-55,31-4-71,-31 4 18,30 2-58,-30-2-49,0 0-479,39 2-471</inkml:trace>
          <inkml:trace contextRef="#ctx0" brushRef="#br0" timeOffset="9720.4072">7729-580 426,'0'0'667,"0"0"-165,0 0-73,0 0-45,0 0-67,0 0-16,0 0-59,0 0 14,0 0-95,0 0-22,0 0-1,0 0-15,0 0-13,22-8 7,-22 8 12,20 10-49,-20-10 29,25 17-39,-25-17 11,29 22-20,-13-8 27,-1 0-15,-15-14-13,22 25-10,-22-25-4,21 25 12,-21-25-9,18 20-9,-18-20-1,11 16 8,-11-16-1,0 0 6,11 17 0,-11-17 0,0 0-6,0 0-10,0 0 0,0 0-9,-3 26-5,3-26 0,0 0-5,0 0 1,0 0-1,0 0-4,-27-3 2,27 3-27,0 0 26,-13-23-19,13 23 17,0 0-25,-5-33 26,5 33-24,-3-31 22,3 31-24,3-30 2,-3 30-1,3-38 3,-3 38 16,8-39-45,-8 39-7,11-41-64,-11 41-5,13-40-102,-5 19-34,-8 21-40,13-35-31,-13 35-98,13-35 52,-7 13-89,-1-3-546,5 3-604</inkml:trace>
          <inkml:trace contextRef="#ctx0" brushRef="#br0" timeOffset="10220.2408">6951-1795 83,'0'0'735,"-15"-21"-172,15 21-93,-12-16-53,12 16-55,0 0-42,-15-17-35,15 17-21,0 0-47,0 0-47,0 0-24,0 0-18,5-26-33,-5 26-5,0 0-19,27-8-10,-27 8 9,27-2-2,-27 2 25,33-4-1,-33 4 14,35 0-3,-35 0 5,43-1-8,-43 1 18,53-2-42,-24 0 12,3 0-27,0 2 24,3-1-40,4-2 16,-9 0-35,1 2 19,-2-2-33,-2-1 20,0 4-30,-27 0 19,42-7-28,-42 7 18,32-2-28,-32 2 19,26-3-81,-26 3-32,0 0-111,27-3-65,-27 3-31,0 0-60,0 0-10,29-2-40,-29 2 0,0 0-80,0 0-352,0 0-410</inkml:trace>
          <inkml:trace contextRef="#ctx0" brushRef="#br0" timeOffset="10588.4866">7435-1986 498,'0'0'480,"-22"-9"-107,22 9-4,0 0-27,-24-13-21,24 13-20,0 0-40,-19-10-5,19 10-50,0 0-1,0 0-70,0 0 3,0 0-54,0 0 12,0 0-36,0 0 8,0 0-40,9-22 61,-9 22-50,0 0 24,0 0-47,35 0 34,-35 0-46,26 5 44,-26-5-54,24 3 46,-24-3-40,26 9 27,-26-9 6,27 3 31,-27-3-42,31 6 26,-31-6-39,29 5 31,-29-5-40,27 4 33,-27-4-30,27 3 38,-27-3-49,0 0 30,32 3-2,-32-3 27,0 0-34,0 0 28,31 4-15,-31-4 24,0 0-25,0 0 24,0 0-21,20 6 51,-20-6-18,0 0 18,0 0-38,4 29 16,-4-29-27,-5 26 11,5-26-32,-3 27 24,3-27-30,-8 34 21,8-34-28,-7 40 20,7-40-28,-8 39 18,8-39-35,-6 37-64,6-37-95,-7 30-74,7-30-60,4 26-68,-4-26-14,8 23-47,-8-23-106,0 0-373,19 15-503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5:08.83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0A152C-2B56-4D13-B5AF-7C55B7BC676E}" emma:medium="tactile" emma:mode="ink">
          <msink:context xmlns:msink="http://schemas.microsoft.com/ink/2010/main" type="inkDrawing" rotatedBoundingBox="10076,17557 13233,17237 13241,17313 10083,17633" semanticType="underline" shapeName="Other">
            <msink:sourceLink direction="with" ref="{C3256BE2-FEFE-4C2C-9B90-DB3116155C3D}"/>
          </msink:context>
        </emma:interpretation>
      </emma:emma>
    </inkml:annotationXML>
    <inkml:trace contextRef="#ctx0" brushRef="#br0">-11 349 148,'0'0'798,"0"0"-203,0 0-110,-28 6-57,28-6-103,0 0-35,0 0-64,0 0 15,0 0-48,0 0-4,33-15-10,-5 12 25,7-2-50,16-4-2,10 1-52,8 1 22,8-2-27,24 5 13,8-5-47,2 0 31,3 4-34,1-2 16,1 1-33,1-2 18,-1 1-28,-1 0 16,-1 1-32,-3-2 49,-2 1-24,-5-1 28,-3-1-20,-6 2 27,-18-2-27,-3 2 10,-2-3-17,-3 0 38,-2-1-28,-3 3 13,-1-4-27,-4 0 11,-1 2-23,-2-1 14,-1 0-28,-6 3 15,-5-1-22,-1 0 15,-4 1-20,-1 1 18,-1 0-21,-3 0 16,-7 2-14,-1 0 6,-26 5-18,41-6 20,-41 6-28,29-8 0,-29 8-111,0 0-43,31-3-99,-31 3-82,0 0-76,0 0-83,0 0-43,0 0-665,0 0-831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3:51.9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BACAC20-7DDB-4A2C-8E6C-3C05F7D1C471}" emma:medium="tactile" emma:mode="ink">
          <msink:context xmlns:msink="http://schemas.microsoft.com/ink/2010/main" type="inkDrawing" rotatedBoundingBox="4726,6277 15045,5256 15415,8990 5095,10011" hotPoints="14952,6997 9919,9502 4410,8381 9443,5875" semanticType="enclosure" shapeName="Ellipse">
            <msink:sourceLink direction="with" ref="{6EC12A71-3AF0-4B6F-86E8-0A3AE830818D}"/>
            <msink:sourceLink direction="with" ref="{0B923E5F-9094-4359-87DD-409842CE09B8}"/>
            <msink:sourceLink direction="with" ref="{1A33E7D4-1A8E-49AE-BCD5-469DEB334A26}"/>
            <msink:sourceLink direction="with" ref="{A15E4422-809D-407C-8B2A-6AD4C6E7AA65}"/>
            <msink:destinationLink direction="from" ref="{0710C09D-94CE-4A5A-857F-7154B54C2472}"/>
            <msink:destinationLink direction="to" ref="{118D745A-28F3-4254-B49C-77CB5E63FF12}"/>
            <msink:destinationLink direction="from" ref="{118D745A-28F3-4254-B49C-77CB5E63FF12}"/>
          </msink:context>
        </emma:interpretation>
      </emma:emma>
    </inkml:annotationXML>
    <inkml:trace contextRef="#ctx0" brushRef="#br0">5049-113 231,'0'0'284,"0"0"-28,0 0-92,0 0 3,0 0-69,0 0 15,0 0-56,0 0 26,0 0-40,0 0 22,0 0-14,0 0 21,0 0-27,0 0 25,0 0-42,0 0 24,0 0-22,0 0 27,0 0-27,0 0 13,0 0-13,-21 8-10,21-8-4,0 0-6,0 0-5,-24 9-46,24-9-11,0 0-53,-25 7 40,25-7-67,0 0 42,-26 6-23,26-6 56,0 0-30,0 0 56,-24 6-33,24-6 57,0 0-32,0 0 51,0 0-35,0 0 44,0 0-27,-26 5 42,26-5-22,0 0 69,0 0-37,0 0 56,0 0-16,0 0 28,0 0-12,0 0-7,0 0-11,0 0-18,0 0-3,0 0-19,0 0 5,0 0-9,-19-12-9,19 12-17,0 0 5,0 0-14,0 0 8,0 0-27,0 0 28,0 0-6,0 0 15,0 0-23,0 0 29,0 0-26,-19-7 18,19 7-18,0 0 29,0 0-19,0 0 34,0 0-33,0 0 52,0 0-46,0 0 63,0 0-66,0 0 60,0 0-65,0 0 59,0 0-5,0 0-8,0 0-2,0 0-12,0 0-6,0 0-4,0 0 1,0 0 0,0 0 3,0 0 0,0 0 0,0 0 2,0 0 4,0 0 1,0 0 5,8-22-3,-8 22-7,0 0 1,0 0 14,0 0-1,0 0-5,0 0-3,0 0 5,0 0 0,0 0 53,0 0-64,0 0 50,0 0-67,0 0 31,0 0-38,0 0 51,0 0-58,0 0 50,0 0-58,0 0 47,0 0-56,0 0 48,0 0-52,0 0 47,0 0-50,0 0 36,0 0-31,0 0 47,0 0-44,0 0 32,0 0-18,0 0 24,0 0-37,0 0 42,0 0-55,0 0 51,0 0-49,0 0 46,0 0-41,0 0 39,0 0-41,0 0 39,0 0-38,0 0 39,0 0-38,0 0 35,0 0-38,0 0 41,0 0-39,0 0 36,0 0-37,0 0 36,0 0-25,0 0 26,0 0-30,0 0 29,0 0-29,0 0 25,-13-16-14,13 16 14,0 0-11,0 0 12,0 0-19,0 0 9,0 0-8,0 0 8,0 0-7,0 0 18,0 0-17,0 0 15,-10-17-15,10 17 15,0 0-16,0 0 14,0 0-16,0 0 14,0 0-14,-11-19 14,11 19-17,0 0 12,0 0-13,0 0 9,0 0-11,0 0 12,-15-18-9,15 18 14,0 0-12,0 0 18,0 0-10,0 0-1,0 0-9,0 0 12,0 0-11,-11-17 2,11 17-2,0 0 4,0 0-2,0 0 10,0 0-9,0 0 18,0 0-15,0 0 12,-13-15-4,13 15 6,0 0-6,0 0 5,0 0-7,0 0 5,0 0-7,-11-19 4,11 19 0,0 0-2,0 0 0,0 0-3,0 0 2,-11-18-1,11 18 4,0 0 0,0 0-1,0 0-2,-13-14-3,13 14 1,0 0 4,0 0-1,0 0-1,-16-17-3,16 17-2,0 0 0,0 0 1,-18-17 0,18 17 2,0 0 7,-12-19 5,12 19 0,0 0 4,0 0 0,-13-19-2,13 19 0,0 0 8,0 0-13,0 0-4,-16-18-2,16 18 2,0 0-9,0 0 1,-13-16 0,13 16 0,0 0-3,0 0 5,0 0-8,0 0 7,0 0-7,-13-18 4,13 18-3,0 0 1,0 0 0,0 0 0,0 0 0,0 0 2,0 0-3,0 0 3,-8-21-4,8 21 4,0 0-4,0 0 3,0 0-5,0 0 7,0 0-6,0 0 3,0 0 0,0 0 0,0 0 0,0 0 2,0 0 0,0 0-2,-13-17-4,13 17 16,0 0-16,0 0 6,0 0-6,0 0 2,0 0-4,0 0 0,0 0-3,0 0 1,0 0-5,0 0-6,0 0-6,0 0-11,0 0-8,0 0-23,0 0-10,0 0-50,0 0 31,0 0-98,0 0-10,-11-15-27,11 15-84,0 0-67,0 0-97,-29-8-542,29 8-631</inkml:trace>
    <inkml:trace contextRef="#ctx0" brushRef="#br1" timeOffset="-161015.4489">-4553 439 137,'0'0'366,"0"0"-94,0 0-59,0 0-34,0 0-38,0 0-29,0 0-19,0 0-10,0 0-6,0 0-1,0 0-14,0 0-8,0 0 11,0 0-4,3-26-3,-3 26-23,0 0 29,0 0-40,0 0 54,0 0-39,0 0 34,0 0-39,0 0 33,0 0-41,0 0 40,0 0-45,0 0 52,0 0-49,0 0 59,0 0-63,0 0 56,0 0-54,-9-19 39,9 19-65,0 0 60,0 0-60,0 0 66,0 0-63,0 0 56,6-23-60,-6 23 7,0 0 5,11-18 1,-11 18-1,0 0-7,21-21 0,-21 21 8,14-15 2,-14 15-2,17-13 2,-17 13-6,17-15 5,-17 15 2,18-15-2,-18 15-1,21-16 1,-21 16 1,21-21 2,-21 21 1,24-20 2,-24 20-7,25-22 2,-25 22 7,31-23-1,-31 23 1,27-19-1,-27 19-3,32-21 1,-14 7-2,-1 0 0,1 0-1,3 0 5,3-3 0,0 3 0,0-3-4,0 2 2,2 2-3,1-2-5,0 1-3,-1 0 5,1 0-2,-3 3 0,0 0 0,-3 0 1,2 0-3,-2-1 1,3 1 3,-3 0 0,-1 0 2,5-5-1,-1 4-1,0 0 0,1-2 0,-1-1-5,4 1 6,-3-2 7,6 1-6,-2-1 4,4-1 3,-1 0-2,2 1-3,6-3-1,0 0 35,4 2-44,-11 3 1,9-4-2,0-1 1,0 4-1,-7 1 45,3 2-45,-2 0 25,-4-2-40,1 2 49,-1 4-56,-1-4 54,1 3-9,-5-2-5,1 3-3,-6-1-2,2 0-3,3 1-1,-3-1-3,5-1 0,-1 0-3,0 1 0,3 0-14,-2-1 2,1-1 1,2 3 11,-1-4-29,4 1 33,1 0 2,-3 0-5,6 0 1,-1-1-44,10 1 51,-4-4-47,4 4 51,-6 0-48,7 3 51,-12-3-46,5 3 49,-4 1-52,2 0 39,-3-2-35,-1 1 48,2 1-51,-3-2 56,2 4-52,-1-6 48,-1 3-48,0-3 51,2-1-52,0 2 51,0-1-51,1 1 52,1 0-53,3-1 6,4-2 14,2 2-8,0 1 2,2-4 2,-2 2-1,4 1 3,1 1 4,-4 0 2,3-4 1,1 4-3,-4 1 3,3-5 0,-3 2-1,0 2 1,-8 5 0,11-6 1,-3-1 0,-7 4 0,8-3-4,-8 4 4,-1-1 2,3 1-3,-1 0 1,7-4-1,-9 5 1,11-3 1,-3-2 1,-5 5-1,5-5-2,3 3 1,-1 1-3,0-2 0,-9 4 4,3-2-1,2 3 3,4-3-3,-4 2 2,-1 0-3,1 2 1,5-4 0,-5 1-1,-4 5 49,5-3-58,-1 3 3,1-3 0,-1 2-1,1 1 5,0-2 1,2 0 2,-2 2-2,0-3 0,3 4 1,-1-1 0,0-1 0,-1 2 0,0-1 0,0 1 0,1 0 1,-2 1 0,2-1 0,1 2 0,7-1 1,1-1-7,-9 4 4,11-4 2,2 1 1,1 2 1,-2 0 0,1-3-3,1 0 1,0 1 0,-1 3-1,-1-2 0,-2 3 2,-1-4-1,1 1-2,-1 6 2,-1 0 2,-2-3-2,0-1 0,0 4 0,-3-3-3,2 2 1,-2-2 2,0 6 2,-2-3-1,-6-2 1,0 1-2,4 1-1,-4 1 1,-1-4 0,-1 4 0,-1-2 0,-1 1 0,1 1-1,-2 1 1,0-1 1,0 1 0,-3 1-1,2 0-1,-4 1-3,0-1 3,-1 3 2,0-2 48,0 6-57,-2-6 46,0 3-5,-2-3-6,1 3-8,1-1-2,-2 2-3,1 2-4,-2-2-1,1 2-2,-1-3-2,0 3 0,0-3-1,0 6-18,-1-5 6,1 4 16,0-1 4,-1 4-12,0-5 1,1 3 3,-1 0-2,-1 1-2,0 0 5,-1 1-6,-1 0-46,1 3 58,3 3-52,-7-5 57,3 1-51,-1-1 55,-4 2-53,3 1 6,-2 1 8,0-2 2,-2 1 5,0 1 1,-1 1 2,-1-1-3,1 1 4,-4 0 3,1 3 2,-2-1 2,0 0-3,-2 2 2,0-3-1,-3 2 50,2 0-59,-2 2 38,-3-1-41,1 1 50,-3-1 0,-1-1-14,-1-3-4,-1 2-3,-1-1-2,-1 5-1,-3 0 34,2-2-45,-3 3 37,-1-3-60,6 0 20,-7 1-4,0-3 5,-2 3-1,0-4 18,1 3-21,-1-2 2,-1 2 2,-2-2 0,0 3-50,0-2 47,-1-1-34,-2 2 53,-3 6-50,-2-2 55,-3-3-52,0 3 63,0-2-62,-2-3 57,-1-1-56,-1-1 56,4-5-55,-1-1 55,-1 1-18,-4 2-1,4-4-22,0 0 38,1-1-7,0 1-1,0-3-1,-2 2-4,1 0-4,-1-1-1,-2 2-1,1-1 2,0-3 4,-3 4-7,-1 0 0,1-3-1,-2 5 37,-3-3-44,4-3 38,2 0-58,-2-2 21,-5 5 5,-2-1-20,1-2 44,-2 2-29,-2-5 0,0 0-3,-1 3 3,-3-5 4,-1 4 0,0-5-3,-2 1 2,2 1 0,-3-4 2,2 3 0,-3-1-24,4-2 29,-2 3 5,-1-2-8,0 0 5,-3 3-7,2-2 1,-5 2 0,3-2-16,-3 2 1,0-1 20,-4-1-1,2 0-54,1 0 59,-4 1-3,1-2-46,-1 1 55,0 0-50,2-1 51,0 1-49,-2-3 57,1 2-56,-1-2 57,0 2-55,-1-2 56,-1-3-55,1 4 57,-1-2-7,-1 1-54,1-3 43,2 3-41,-1-1 58,1-1-58,2 3 5,-1-3 6,4 3 6,0 1 6,0 0 1,3-2 1,-2 3-1,2-1 2,0 1 0,0-2 2,4 1 32,-3 0-39,3-2 53,1 2-61,-2-1 55,2-1-58,-2 1 41,7-4-40,-7 3 54,7-3-62,-10 7 62,-2-9-59,-1 3 55,3-2-54,-3-1 41,-2-3-42,2 2 54,0-3-54,-2 2 3,0 1 6,-1-1 2,1 1 2,-1-1 2,3 2 4,-4-1 49,4 1-58,0 0 34,1-3-35,-1 4 51,11-2-60,-3 0 55,-8-1-53,0 4 54,0-2-7,0 0-53,-1-3 61,0 2-63,-1-1 57,-1-2-57,-2 0 57,0 1-54,0-4 54,-4 4-54,0-4 6,5 1 16,-2 0-10,2-2 3,1-1 3,11 0-2,1 3 2,-10-5 1,10 5 4,-1-1 49,1-1-55,-1 1 48,0-3-55,3 2 52,-11-3-54,10 2 51,-3 3-54,-4-7 4,-1 2 3,4 3 1,-6-1 5,-2-2 1,-1 2 3,-4-2-1,-1-2 3,-2 0-3,1 1 2,-1-4 6,-2 3 5,3-3-4,2-1 14,4-2 6,-1 3-3,4-4 1,0 2 0,5-1-3,1 0 33,2-3-45,0 4 36,9 1-39,1 1 5,-1-2 3,1 0-8,2 1-2,-2-2-3,1 0 2,-1 3 2,2-2 0,1 1 1,-4 1 0,1-3-6,-1 2 4,1 0 1,1-3 1,-2 2-1,4 1 2,0-2 23,0-1 20,1 1-23,2-3 5,0 3-3,1-2-5,1 1 0,1-2-23,2 3 9,-1-4 3,3 2 5,1-2-1,0-1-4,-1 4-1,5-3 2,-3 3-7,2-4 53,0 1-63,5 1 29,-1 2-34,2 1 2,-2-3-1,2 3 0,-2 0 4,1-3 4,1 3-22,-3 0 17,4-3 13,-2 4-1,5-2-1,-4-2 1,2 1-2,5-1 0,8 17 0,-19-33-10,19 33 10,-16-36-10,16 36 11,-13-35-10,13 35 10,-11-34-9,11 34 6,-10-37 3,10 37-2,-11-38-9,11 38 3,-9-34-2,9 34 11,-12-36-10,12 36 11,-11-33-11,11 33 11,-8-35-12,8 35 12,-5-35-11,5 35 11,-3-35-10,3 35 10,-3-32-10,3 32 9,0-33 1,0 33-7,3-32-4,-3 32 9,7-35-10,-7 35 3,6-33 0,-6 33 8,11-34-7,-11 34 4,8-32-5,-8 32 9,13-30-2,-13 30-1,6-28 0,-6 28-1,12-29 0,-12 29 0,11-31-1,-11 31 0,16-28-1,-16 28-3,14-30 4,-14 30-9,15-31 10,-15 31 0,21-31-1,-21 31 0,24-28-1,-11 10 2,1 1-2,0 1 3,4-3-3,-3 3 0,1 0 0,1 0-1,1 2 1,-4-2 0,4 2-4,-4 1-6,-14 13 12,28-23-11,-28 23 5,29-19 0,-29 19 8,30-21-8,-30 21 9,27-15-12,-27 15 2,32-18 1,-32 18 0,34-14 2,-13 5 0,1 1 1,-1 0 0,3 1-1,-3 0 12,3-2-2,-3 2-12,0 0 0,3-1 1,-3 1 0,0 1 2,-21 6 0,38-13 1,-38 13 0,32-15-1,-32 15 0,31-10 1,-31 10-1,22-8 1,-22 8-1,0 0-3,24-9 8,-24 9-4,0 0-11,0 0 1,24-9-3,-24 9 4,0 0 0,0 0-1,0 0 2,0 0-32,0 0-54,0 0-52,0 0-55,0 0-33,0 0-24,0 0-90,0 0-161,-17 18-246,17-18-267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1:48.58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ADAFF05-C522-41A6-B710-D1B2335A2F0A}" emma:medium="tactile" emma:mode="ink">
          <msink:context xmlns:msink="http://schemas.microsoft.com/ink/2010/main" type="inkDrawing" rotatedBoundingBox="10520,7101 12601,7011 12602,7041 10521,7131" semanticType="strikethrough" shapeName="Other">
            <msink:sourceLink direction="with" ref="{0B923E5F-9094-4359-87DD-409842CE09B8}"/>
          </msink:context>
        </emma:interpretation>
      </emma:emma>
    </inkml:annotationXML>
    <inkml:trace contextRef="#ctx0" brushRef="#br0">387 130 143,'0'0'467,"0"0"-124,0 0-69,0 0-63,0 0-90,0 0 30,0 0-23,0 0-24,-24-7-23,24 7-12,0 0-16,0 0-8,0 0-9,0 0-4,0 0-1,0 0 1,0 0 6,0 0-6,0 0 19,0 0 11,0 0-8,0 0 19,0 0 4,0 0 1,0 0-2,0 0-3,0 0-1,0 0-7,0 0-2,0 0 4,0 0-10,0 0-9,0 0-5,0 0-6,0 0-7,24-7-3,-24 7-4,0 0-2,0 0-3,0 0-2,32 2-4,-32-2-1,0 0 1,34 0 0,-34 0 1,0 0 4,40 0-1,-40 0 0,27-2-4,-27 2-3,34-1 0,-34 1-2,32-2-1,-32 2 0,35-4 2,-35 4-1,39-1 7,-39 1 4,41-4-3,-41 4-1,45-2-2,-45 2-1,40-5-2,-40 5 0,44-2-1,-44 2-1,40-5-4,-40 5 3,37 0 3,-37 0-2,40-1 1,-40 1-2,35-3 1,-35 3-3,34-1 5,-34 1-3,33 0 0,-33 0-4,31-2-4,-31 2 0,30-1 0,-30 1 4,0 0 2,39 0 7,-39 0-10,27-2-2,-27 2 1,27-2 0,-27 2-1,29-2 0,-29 2 0,29-1 2,-29 1-1,31-2 0,-31 2 4,30 0-1,-30 0-4,32 0-1,-32 0-1,34 0 1,-34 0 3,35-2 0,-35 2 2,34 0-1,-34 0-1,35 0-1,-35 0 1,36-1-1,-36 1 1,32 0 0,-32 0-6,33 0 7,-33 0-1,31 0 5,-31 0-2,0 0 0,40 0-4,-40 0-4,0 0 1,38 0 6,-38 0-3,0 0 4,37 0-2,-37 0-2,28-2-1,-28 2 1,28-4 0,-28 4 1,28-3 0,-28 3 1,29-4 1,-29 4 1,28 0 4,-28 0 0,29-1-2,-29 1-5,28-4-3,-28 4 0,27-1 5,-27 1-2,0 0 2,35 0 1,-35 0-4,0 0 0,36-2 1,-36 2-1,0 0 0,32-4 1,-32 4-1,0 0 0,32 0 0,-32 0 5,0 0-1,32-1 0,-32 1-6,0 0-3,33-3 2,-33 3 1,0 0 3,34 0 6,-34 0-4,0 0 0,34-1 1,-34 1 2,0 0-1,34-2 1,-34 2 1,0 0-1,33-1 0,-33 1-1,0 0 1,29-4 6,-29 4-2,0 0-8,0 0 2,32 0-5,-32 0 1,0 0 4,0 0 2,0 0 1,32-2 0,-32 2 0,0 0 1,0 0 1,0 0 0,26-3-2,-26 3 1,0 0-3,0 0 0,0 0-3,0 0 10,0 0-2,0 0-3,26-3-9,-26 3-3,0 0 2,0 0 2,0 0-2,0 0-4,0 0-16,0 0-28,0 0-28,0 0-34,0 0-32,0 0-28,0 0-20,0 0-3,0 0-11,0 0-66,-16-13-54,16 13-424,0 0-262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4:05.05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15E4422-809D-407C-8B2A-6AD4C6E7AA65}" emma:medium="tactile" emma:mode="ink">
          <msink:context xmlns:msink="http://schemas.microsoft.com/ink/2010/main" type="writingRegion" rotatedBoundingBox="8536,9132 10572,4313 11651,4769 9614,9588">
            <msink:destinationLink direction="with" ref="{5BACAC20-7DDB-4A2C-8E6C-3C05F7D1C471}"/>
          </msink:context>
        </emma:interpretation>
      </emma:emma>
    </inkml:annotationXML>
    <inkml:traceGroup>
      <inkml:annotationXML>
        <emma:emma xmlns:emma="http://www.w3.org/2003/04/emma" version="1.0">
          <emma:interpretation id="{961440AA-E4CA-4D0C-B038-930683224E48}" emma:medium="tactile" emma:mode="ink">
            <msink:context xmlns:msink="http://schemas.microsoft.com/ink/2010/main" type="paragraph" rotatedBoundingBox="8536,9132 10572,4313 11651,4769 9614,95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A1E071-989E-42FB-9A63-B1A038274389}" emma:medium="tactile" emma:mode="ink">
              <msink:context xmlns:msink="http://schemas.microsoft.com/ink/2010/main" type="line" rotatedBoundingBox="8535,9132 10572,4313 11651,4769 9614,9588"/>
            </emma:interpretation>
          </emma:emma>
        </inkml:annotationXML>
        <inkml:traceGroup>
          <inkml:annotationXML>
            <emma:emma xmlns:emma="http://www.w3.org/2003/04/emma" version="1.0">
              <emma:interpretation id="{DCFF5BED-07D9-4F30-832F-5D4D7CC2F076}" emma:medium="tactile" emma:mode="ink">
                <msink:context xmlns:msink="http://schemas.microsoft.com/ink/2010/main" type="inkWord" rotatedBoundingBox="9347,8202 9696,9189 8682,9547 8334,8560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%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-1593 2127 713,'0'0'634,"0"0"-148,-29 5-91,29-5-79,0 0-51,0 0-26,0 0-24,0 0 5,0 0-17,0 0-27,0 0-13,0 0-21,0 0-17,32-10-24,-32 10-22,50-7-16,-15 4-10,-1-3-9,1 2-6,1 0 7,2-2-3,-1 1-6,-2 0-8,-3 0-6,-1 1-5,-2-1-3,-5 2-2,3-2 0,-27 5-3,39-9 8,-39 9-4,35-9-2,-35 9-12,24-7-4,-24 7-23,0 0-26,29-7-26,-29 7-24,0 0-28,0 0-103,22-9-19,-22 9-81,0 0-66,0 0-94,0 0-393,20-11-447</inkml:trace>
          <inkml:trace contextRef="#ctx0" brushRef="#br0" timeOffset="612.4084">-680 1990 670,'0'0'649,"0"0"-110,-19-10-142,19 10-48,0 0-114,0 0 11,-26-6-54,26 6 7,0 0-24,0 0-24,-24 8-18,24-8-15,0 0-22,-10 19-14,10-19-21,0 0-7,-8 29 7,8-29 43,0 0-7,-3 35 6,3-35-15,0 0-4,0 37-15,0-37-9,3 25-7,-3-25-6,8 23-2,-8-23 5,7 24 0,-7-24 3,13 18-3,-13-18-12,11 18-6,-11-18-5,21 12-17,-21-12-21,25 15 61,-25-15-33,31 3-8,-31-3 1,32-1-4,-32 1-3,30-5 0,-30 5-4,24-8 1,-24 8-7,28-21-18,-28 21-35,17-21 40,-17 21-26,15-29 32,-15 29-38,5-33 2,-5 33 13,-2-36 0,2 36 5,-10-38 9,4 19 4,6 19 4,-19-33 1,4 17 4,2 0-1,-3 3 5,0-1-2,0 3 3,16 11 2,-32-19-1,32 19 0,-27-8 0,27 8 2,0 0-5,-31-7 4,31 7-2,0 0 1,-28 7 4,28-7-1,0 0 11,-24 11-4,24-11-8,0 0-2,-18 20 2,18-20 1,0 0 35,-5 22-40,5-22 34,0 0-38,0 0 33,8 23-37,-8-23 21,0 0-84,24 16-38,-24-16-36,26 6-80,-26-6-13,0 0-116,30 4-26,-30-4-168,0 0-379,32-19-509</inkml:trace>
          <inkml:trace contextRef="#ctx0" brushRef="#br0" timeOffset="992.6609">-1044 1595 735,'0'0'669,"-26"-8"-158,26 8-114,0 0-88,-27-9-45,27 9-35,0 0-34,0 0-32,0 0-27,-18-13-23,18 13-21,0 0-19,0 0-14,0 0-12,21-11-18,-21 11-6,0 0-4,0 0 7,24-12-12,-24 12-27,0 0 43,21-18-19,-21 18 16,14-19-23,-14 19 21,16-27 2,-16 27 15,15-30 16,-15 30-16,11-34 23,-11 34-36,13-39 34,-13 39-40,11-37 61,-11 37-30,10-33 50,-10 33-6,5-25-8,-5 25-14,0 0-16,9-30-13,-9 30-7,0 0-9,0 0-6,0 0-9,0 0-2,0 0-2,0 0 2,0 0-2,27 7-8,-27-7-1,17 23-1,-17-23-1,17 34-35,-7-16-9,1 3-111,-1 2-41,1 2-42,2 1-138,0 2-58,-5-7-219,6 1-347,4 0-601</inkml:trace>
        </inkml:traceGroup>
        <inkml:traceGroup>
          <inkml:annotationXML>
            <emma:emma xmlns:emma="http://www.w3.org/2003/04/emma" version="1.0">
              <emma:interpretation id="{373EBF78-ABF9-482D-832D-7C3CF6130EEA}" emma:medium="tactile" emma:mode="ink">
                <msink:context xmlns:msink="http://schemas.microsoft.com/ink/2010/main" type="inkWord" rotatedBoundingBox="9221,8040 10763,4394 11651,4769 10110,8415">
                  <msink:destinationLink direction="to" ref="{0710C09D-94CE-4A5A-857F-7154B54C2472}"/>
                </msink:context>
              </emma:interpretation>
            </emma:emma>
          </inkml:annotationXML>
          <inkml:trace contextRef="#ctx0" brushRef="#br0" timeOffset="-23211.0137">1367-2141 10,'0'0'697,"-11"16"-135,11-16-133,0 0-86,-11 19-61,11-19-44,0 0-18,0 0-21,0 0-14,-10 20-24,10-20-20,0 0-19,0 0-42,0 0 10,0 0-8,0 0-5,0 0 0,14 17-7,-14-17-10,0 0-13,0 0-4,36-4-15,-36 4-4,29-4-5,-29 4-4,38-6-15,-38 6-17,47-8-15,-22 3-44,3 1-106,-3-1 7,1 3-87,-26 2-16,46-3-61,-46 3-131,42-4-313,-42 4-303</inkml:trace>
          <inkml:trace contextRef="#ctx0" brushRef="#br0" timeOffset="-9455.736">315 137 79,'0'0'430,"0"0"-115,0 0-46,0 0-76,0 0-27,0 0-47,0 0-6,0 0-33,0 0-1,0 0-23,0 0 2,0 0-29,0 0-2,0 0 11,0 0 0,0 0-2,0 0 3,0 0 23,0 0-23,0 0 21,0 0-114,0 0 123,0 0-40,0 0 27,0 0-43,0 0 29,0 0-36,0 0 23,0 0-26,0 0 34,0 0-49,0 0 50,0 0-43,0 0 40,0 0-41,0 0 42,0 0-43,0 0 43,0 0-52,0 0 43,0 0-53,0 0 54,0 0-45,0 0 45,0 0-79,0 0 93,0 0-46,0 0 59,0 0-50,0 0 64,0 0-58,0 0 70,0 0-53,0 0 44,0 0-12,0 0-8,0 0-8,0 0 1,0 0-7,0 0-4,0 0-2,0 0-4,0 0-5,0 0-5,0 0-25,0 0 15,0 0 4,0 0-3,-29 0-1,29 0-2,0 0-3,0 0-4,0 0 5,0 0-1,0 0-1,-23 5-3,23-5-2,0 0-22,0 0 20,0 0 2,0 0-1,0 0-7,0 0 2,0 0 2,-22 9 4,22-9 0,0 0 1,0 0 0,0 0-4,0 0 8,-21 9-3,21-9 0,0 0 1,0 0 4,0 0-7,0 0 2,0 0 11,-21 10 3,21-10-36,0 0 56,0 0 3,0 0-8,0 0 2,0 0 17,0 0-7,0 0-1,0 0-2,0 0-2,0 0-11,0 0 4,0 0 2,0 0 2,0 0-3,0 0-5,0 0-3,0 0-18,0 0 14,0 0-5,0 0 7,0 0 1,-3-23-1,3 23-7,0 0 5,0 0-6,0 0-1,13-20 1,-13 20-14,0 0 1,11-18 17,-11 18-5,0 0 6,14-19-3,-14 19-4,0 0 2,16-19 0,-16 19-2,12-15 0,-12 15 0,14-16 4,-14 16-5,13-18 2,-13 18 15,0 0-15,18-22 13,-18 22-5,0 0-2,14-17-1,-14 17-2,0 0-2,0 0-2,14-17-1,-14 17-2,0 0 2,0 0-9,0 0 1,15-17 3,-15 17-8,0 0 8,0 0 0,0 0 0,0 0 1,0 0-8,0 0-4,0 0-7,0 0-10,0 0-6,0 0-16,0 0-28,0 0-16,0 0-16,0 0-38,0 0-75,0 0 31,0 0-39,0 0-55,0 0-23,0 0-126,0 0-234,0 0-174</inkml:trace>
          <inkml:trace contextRef="#ctx0" brushRef="#br1" timeOffset="-140994.4918">66 194 38,'0'0'367,"0"0"-100,0 0-64,0 0-45,0 0-31,0 0-26,0 0-17,0 0-25,0 0-11,0 0-12,0 0-12,0 0-11,0 0-10,0 0-6,0 0-1,0 0-1,-21-10 0,21 10-8,0 0-9,0 0-34,0 0-20,0 0-117,0 0-172,0 0 180</inkml:trace>
          <inkml:trace contextRef="#ctx0" brushRef="#br0" timeOffset="14627.0746">222 175 175,'0'0'350,"0"0"-100,0 0-44,0 0-72,0 0 3,0 0-60,0 0 16,0 0-44,0 0 9,0 0-36,0 0 28,0 0-36,0 0 19,0 0-36,0 0 30,0 0-35,0 0 24,0 0-28,0 0 30,0 0-34,0 0 29,0 0-20,0 0 21,0 0-33,0 0 21,0 0-51,0 0 19,0 0-25,0 0-43,0 0-60,12 19-250,-12-19 134</inkml:trace>
          <inkml:trace contextRef="#ctx0" brushRef="#br1" timeOffset="-151418.8057">143 0 5,'0'0'114,"0"0"-31,0 0-10,0 0-25,0 0-11,0 0-10,0 0-5,0 0 10,0 0 10,0 0-1,0 0 12,-21 7 18,21-7 13,0 0-2,0 0 2,0 0-18,0 0-3,0 0-10,-16 16-15,16-16-8,0 0-6,0 0-2,0 0-8,-14 18 0,14-18-4,0 0 3,0 0-2,0 0-6,-15 16 8,15-16-39,0 0 45,0 0 6,-16 13-36,16-13 39,0 0-42,0 0 44,-19 10-44,19-10 41,0 0-44,0 0 46,0 0-48,-24 10 23,24-10-20,0 0 30,0 0-13,0 0-12,0 0-11,-18 11-6,18-11-18,0 0-33,0 0-64,0 0-172,0 0 226</inkml:trace>
          <inkml:trace contextRef="#ctx0" brushRef="#br1" timeOffset="-148815.9412">-505-4595 69,'0'0'565,"0"0"-110,-21 7-124,21-7-51,0 0-79,0 0 7,0 0-40,0 0-3,0 0-27,0 0-17,0 0-20,0 0-12,0 0-9,0 0-9,0 0-10,21 11-8,-21-11-5,35 3-10,-35-3-6,42 2-3,-42-2-4,56 2-1,-26-1 2,-1-1-8,-29 0 0,53 0-10,-53 0 6,47-1-8,-47 1 9,37-2 19,-37 2 14,30-5 9,-30 5-13,24-7 5,-24 7-21,18-11 1,-18 11-5,0 0-4,14-20-4,-14 20-2,0 0-2,2-31-5,-2 31-2,-3-25 0,3 25-2,-5-29 0,5 29-3,-8-30 1,8 30 0,-5-27 10,5 27-2,-5-30-9,5 30 1,0-27 32,0 27-36,2-26 2,-2 26 31,5-26-30,-5 26 0,11-21 0,-11 21-1,18-24 3,-18 24-2,27-19 0,-27 19-1,30-17 2,-7 8 8,-23 9-3,33-10-9,-33 10 33,33-5-39,-33 5 28,30-4-30,-30 4 30,29 4-30,-29-4 31,27 8-33,-27-8 4,21 13 31,-21-13-33,19 18 2,-19-18 3,15 21 1,-15-21 11,8 26-1,-8-26-9,6 24 1,-6-24 1,3 26 1,-3-26 3,0 0-2,4 33 0,-4-33-1,0 0 2,0 31-1,0-31 0,0 0-1,0 0 0,3 33 1,-3-33 12,0 0 2,0 0 6,0 0-1,13 21-1,-13-21-1,0 0-2,33 3-1,-33-3-1,36-3-3,-36 3-2,49-7-2,-21 2 0,-1 1 8,2-3-2,1 0-13,-4 1 1,0-1 0,-2-1-3,-2 1-32,-22 7-30,37-15-18,-37 15-33,29-14-45,-29 14-31,18-17-32,-18 17-17,14-14 8,-14 14-12,0 0-86,-3-31-382,3 31-218</inkml:trace>
          <inkml:trace contextRef="#ctx0" brushRef="#br0" timeOffset="-23463.1813">1152-2432 89,'0'0'744,"0"0"-188,0 0-126,0 0-81,0 0-75,0 0-39,0 0-23,0 0-21,-19-10-25,19 10-16,0 0-13,0 0-6,0 0-9,0 0-8,0 0-12,0 0-7,0 0 7,0 0-22,27-3 40,-27 3-4,0 0-3,29-4-4,-29 4-12,27-3-16,-27 3-15,34-6-10,-34 6-12,38-9-8,-38 9-11,41-7-4,-41 7-2,38-9-5,-38 9-2,37-9-5,-37 9-3,32-7 3,-32 7-4,27-5-16,-27 5-43,0 0-49,31-7-47,-31 7-35,0 0-24,0 0-33,26-8-48,-26 8-13,0 0-18,0 0-47,0 0-52,0 0-384,0 0-336</inkml:trace>
          <inkml:trace contextRef="#ctx0" brushRef="#br0" timeOffset="13660.4288">246 153 318,'0'0'261,"0"0"-62,0 0-45,0 0-32,0 0-24,0 0-23,0 0-16,0 0-32,0 0 22,0 0-54,0 0 36,0 0-5,0 0-4,0 0-5,0 0-1,0 0-2,0 0-12,0 0 23,0 0 3,0 0-25,0 0 31,0 0-31,0 0 34,0 0-37,0 0 32,0 0-37,0 0 3,0 0 8,0 0 18,0 0-30,0 0 24,0 0-34,0 0 29,0 0-34,0 0 31,0 0-36,0 0 33,0 0-38,0 0 33,0 0-32,0 0 40,0 0-49,0 0 35,0 0-2,0 0-3,0 0-2,0 0 0,0 0 3,0 0 2,0 0 2,0 0 0,0 0 8,0 0-48,0 0 42,0 0-6,0 0-2,0 0 3,0 0-4,0 0 5,0 0 0,12 16 1,-12-16 5,0 0-7,0 0-1,0 0 0,0 0-2,0 0 0,0 0 1,0 0 2,0 0 3,0 0 2,0 0-1,0 0-6,0 0-1,0 0 3,0 0-3,0 0-2,0 0-8,0 0-9,0 0-6,0 0-11,0 0-13,0 0-2,0 0 0,0 0 2,0 0-9,0 0 24,0 0-44,7-22 30,-7 22-59,0 0 33,0 0-63,0 0 40</inkml:trace>
          <inkml:trace contextRef="#ctx0" brushRef="#br0" timeOffset="-27193.7251">1937 1536 391,'0'0'751,"0"0"-192,-8 19-117,8-19-91,0 0-82,0 0-33,0 0-16,0 0-7,0 0 30,6 25-84,-6-25 7,0 0-58,0 0 17,26 10-67,-26-10 31,0 0-70,32 6 46,-32-6-55,0 0 38,42 0-52,-42 0 37,30-1-70,-30 1 22,30-3-93,-30 3-58,28-4-63,-28 4-75,25-7-49,-25 7-59,24-7-506,-24 7-490</inkml:trace>
          <inkml:trace contextRef="#ctx0" brushRef="#br1" timeOffset="-144498.5052">196 68 58,'0'0'336,"0"0"-73,0 0-59,0 0-38,0 0-30,0 0-20,0 0 1,0 0 6,0 0-7,0 0-6,0 0-7,0 0-7,0 0-9,0 0-7,0 0-5,0 0-7,0 0-7,0 0-21,0 0 10,0 0-16,0 0 10,0 0-6,0 0-7,0 0-3,0 0-1,0 0-1,0 0-1,0 0 4,0 0-5,0 0 3,0 0-18,0 0 10,0 0 0,0 0-3,0 0-3,0 0 1,0 0-2,0 0 3,0 0-8,0 0 4,0 0 15,14 14 2,-14-14-3,0 0 12,0 0 2,0 0 3,0 0-6,0 0-7,0 0-8,0 0-9,0 0-3,0 0 10,0 0-6,0 0-1,0 0-4,-11-21-4,11 21 10,0 0 4,0 0 3,0 0-2,0 0-3,0 0-3,0 0-4,0-28-5,0 28 2,0 0 9,0 0 4,0 0-2,0 0 2,0 0-2,31 0 3,-31 0-3,0 0-2,0 0 0,17 18-8,-17-18 3,0 0-3,0 0 2,11 24 3,-11-24-5,0 0 0,0 0 0,0 0 1,-6 29 0,6-29 2,0 0-1,0 0 1,-18 17-4,18-17 3,0 0 3,0 0 1,0 0 4,-25 2-1,25-2-3,0 0-1,0 0-4,-18-17-1,18 17-1,0 0-1,0 0 1,-5-26 0,5 26 3,0 0 5,0 0-3,5-24 0,-5 24-4,0 0-1,0 0-2,11-19 2,-11 19 0,0 0 2,0 0 0,0 0 3,0 0-5,0 0-4,31 3 3,-31-3 2,0 0-2,0 0-4,21 16 60,-21-16-72,0 0 4,0 0 0,0 0 6,16 14-3,-16-14 4,0 0 2,0 0 8,0 0 7,0 0 0,0 0-4,0 0-3,0 0-2,0 0-1,0 0-1,0 0-6,0 0 3,0 0 7,0 0-2,0 0-9,-24-7-2,24 7 3,0 0 0,0 0-1,0 0-4,0 0-19,-12-18-28,12 18-33,0 0-64,0 0-36,0 0-26,0 0-44,0 0-95,0 0-501,0 0-399</inkml:trace>
          <inkml:trace contextRef="#ctx0" brushRef="#br0" timeOffset="12919.7731">255 130 175,'0'0'287,"0"0"-39,0 0-58,0 0-35,0 0-31,0 0-28,0 0-20,0 0-16,0 0-14,0 0-6,0 0-8,0 0 2,-14-15-48,14 15 36,0 0-5,0 0-3,0 0-2,0 0 1,0 0-3,0 0-1,0 0-24,0 0 50,0 0-35,0 0 39,0 0-24,0 0 30,0 0-24,0 0 28,0 0-23,0 0 18,0 0-19,0 0 12,0 0-7,-13-13-3,13 13-18,0 0 21,0 0-23,0 0 10,0 0-17,0 0 14,0 0-17,0 0 12,0 0-11,0 0 11,0 0-6,0 0 2,0 0-16,0 0 17,0 0-16,0 0 19,0 0-16,0 0 17,0 0-13,0 0-5,0 0 13,0 0 8,0 0 1,0 0-4,0 0-10,0 0 12,0 0-8,0 0 4,0 0-2,0 0 4,0 0-3,0 0 4,0 0-4,0 0-3,0 0 0,0 0 1,0 0-4,0 0 2,0 0 8,0 0-11,0 0-4,0 0 6,0 0-3,0 0 3,0 0-3,0 0 1,0 0-4,0 0-13,0 0 16,0 0 4,0 0-4,0 0 3,0 0-6,0 0 7,0 0-6,0 0-13,0 0 18,0 0 3,0 0-4,0 0 4,0 0 6,0 0-8,0 0 6,13-17-2,-13 17 0,0 0 5,0 0-5,0 0-3,0 0 9,0 0-3,0 0 10,0 0-27,0 0 25,0 0-12,0 0 17,0 0-23,0 0 22,0 0-20,-10 21 17,10-21-24,0 0 21,0 0-19,0 0 16,0 0-18,0 0 10,0 0-27,0 0 41,0 0-25,0 0 14,-27-2-16,27 2-38,0 0 63,0 0-22,0 0 20,0 0-20,0 0 16,0 0-17,3-28-6,-3 28-51,0 0 87,0 0-24,0 0 18,13-17-15,-13 17 11,0 0-15,0 0 12,0 0-15,0 0 16,0 0-18,0 0 12,0 0-10,0 0 31,0 0-39,30 4 24,-30-4-16,0 0 15,0 0-15,0 0 17,8 20-18,-8-20 22,0 0-23,0 0 28,0 0-44,0 0 45,0 0-36,-3 26 38,3-26-29,0 0 25,0 0-29,0 0 27,0 0-22,0 0 19,-14 18-27,14-18 26,0 0-37,0 0 40,0 0-31,0 0 20,0 0-20,0 0 31,0 0-31,0 0 24,-18-12-25,18 12 30,0 0-31,0 0 24,0 0-22,0 0 24,0 0-24,0 0 17,0 0-31,0 0 40,0-26-48,0 26 57,0 0-31,0 0 20,0 0-21,0 0 24,0 0-24,0 0 23,0 0-24,0 0 20,0 0-33,0 0 41,0 0-27,0 0 32,0 0-30,0 0 20,15 15-23,-15-15 23,0 0-22,0 0 21,0 0-21,0 0 27,0 0-29,0 0 29,0 0-41,0 0 41,0 0-35,0 0 43,0 0-36,0 0 28,0 0-28,0 0 27,0 0-27,0 0 26,-4 24-29,4-24 4,0 0-13,0 0 46,0 0-41,0 0 34,0 0-28,0 0 21,0 0-23,0 0 19,0 0-21,0 0 21,0 0-20,0 0 15,0 0-34,0 0 31,0 0-19,0 0 14,0 0-19,0 0-10,0 0-1,0 0-31,0 0 15,0 0-41,0 0 27,0 0-37,0 0 4,0 0-29,0 0-50,0 0-43,0 0-178,0 0 143</inkml:trace>
          <inkml:trace contextRef="#ctx0" brushRef="#br1" timeOffset="-137602.8337">207 113 364,'0'0'285,"0"0"-35,0 0-45,0 0-36,0 0-38,0 0-15,0 0-8,0 0-1,0 0-15,0 0-6,0 0-11,0 0-8,0 0-8,0 0-24,0 0 11,0 0-11,0 0-4,0 0 3,0 0-3,0 0-1,27-4-1,-27 4-1,0 0 5,0 0-10,0 0-4,0 0-1,0 0 2,0 0-12,0 0 0,0 0 11,0 0-18,0 0 11,0 0-2,0 0 4,0 0-6,0 0 0,0 0 8,0 0-5,0 0 8,0 0 0,0 0 0,0 0-9,0 0-1,0 0 11,0 0-1,0 0-4,0 0-2,0 0-34,0 0 35,0 0-16,0 0 9,0 0 4,31 0 0,-31 0-3,0 0 1,0 0-10,0 0 15,0 0 3,0 0-2,0 0-3,0 0-1,0 0-2,0 0-3,0 0-6,0 0-1,0 0 8,0 0 2,0 0-3,0 0-10,0 0 11,0 0-2,0 0 0,0 0-4,0 0 2,0 0 1,0 0-7,0 0 6,0 0 1,0 0 2,0 0-18,0 0 18,0 0 8,0 0-2,0 0-2,0 0-2,0 0-1,0 0-9,0 0 4,10-19 10,-10 19 10,0 0-7,0 0 0,22-7-4,-22 7 6,0 0 2,0 0 4,0 0 0,29-1-3,-29 1-2,0 0-11,0 0-2,16 14 8,-16-14-1,0 0-4,0 0-1,6 22-5,-6-22 4,0 0-2,0 0 1,0 0 0,0 0 0,0 0-9,-1 29 4,1-29 6,0 0-1,0 0-1,0 0-2,0 0-3,0 0 5,0 0 0,0 0-7,0 0 5,-26-7 1,26 7 0,0 0 0,0 0-6,-10-20 15,10 20 7,0 0-3,0 0 6,0 0-1,-6-23-3,6 23-5,0 0-1,0 0-3,0 0-3,0 0 7,0 0-6,0 0 1,0 0-2,0 0-6,0 0 6,0 0-5,0 0 2,0 0-1,0 0 2,0 0-2,0 0 1,0 0-7,0 0 7,0 0-1,0 0-2,8 21-6,-8-21-13,0 0-18,0 0-48,0 0-34,0 0-47,0 0-5,0 0-38,0 0-94,0 0-456,-34 0-270</inkml:trace>
          <inkml:trace contextRef="#ctx0" brushRef="#br1" timeOffset="-140358.9522">255 82 488,'0'0'358,"0"0"-76,0 0-58,0 0-47,0 0-28,0 0-8,0 0-44,0 0-18,0 0-16,-21 8-30,21-8 12,0 0-11,0 0-3,0 0-6,0 0-5,0 0-3,0 0-15,0 0 11,0 0-10,0 0-18,0 0 8,0 0-10,0 0-19,0 0-33,0 0-42,0 0-41,12 18-108,-12-18-246,27-2-1</inkml:trace>
          <inkml:trace contextRef="#ctx0" brushRef="#br1" timeOffset="-138418.4728">287 85 23,'0'0'266,"0"0"-26,0 0-31,0 0-25,0 0-42,0 0-15,0 0-50,0 0 15,0 0-29,0 0 7,0 0-32,-14-14 17,14 14-30,0 0 16,0 0-9,0 0-1,0 0-35,0 0 30,0 0 13,0 0 1,0 0 9,0 0-5,0 0-2,0 0 0,0 0-11,0 0 3,0 0-5,0 0-13,0 0-1,0 0 17,0 0-20,0 0 13,0 0-1,0 0-5,0 0-1,0 0-1,0 0-3,0 0-1,0 0-1,0 0 0,-19 9-2,19-9 0,0 0 1,0 0-13,0 0 5,0 0 15,0 0-14,0 0 15,0 0-2,0 0-2,0 0-3,0 0-1,0 0-1,0 0-2,0 0-86,0 0 101,0 0-15,0 0-74,0 0 99,0 0-1,0 0-5,-20 14-7,20-14 1,0 0-5,0 0-4,0 0-3,0 0-9,0 0 10,0 0-11,0 0 14,0 0-2,0 0 2,0 0 0,0 0 3,0 0 3,0 0 1,0 0-2,0 0 3,0 0-1,0 0 0,0 0 3,0 0 0,0 0-9,0 0 0,0 0 12,0 0-3,0 0-2,0 0-1,0 0 1,0 0 3,0 0-14,0 0 24,0 0 3,0 0 2,0 0-3,0 0-1,0 0 3,0 0-3,0 0-6,21 8-4,-21-8-3,0 0-1,0 0-1,0 0-4,0 0 7,31 0 0,-31 0-5,0 0-4,0 0 0,0 0-3,32-5-2,-32 5-2,0 0-1,0 0-1,32-1 0,-32 1-6,0 0-1,0 0 6,27 1-3,-27-1 2,0 0 2,0 0-3,0 0-1,31 0 1,-31 0 0,0 0 1,0 0 8,0 0 3,0 0 4,0 0-2,29 0 2,-29 0-5,0 0-2,0 0 0,0 0-1,0 0-2,0 0-2,28-2-2,-28 2 0,0 0 1,0 0-4,0 0-2,0 0 1,0 0-1,24-5 3,-24 5-3,0 0 3,0 0 1,0 0-2,0 0 0,0 0 0,0 0 0,0 0 0,0 0-2,0 0-1,0 0 4,0 0 0,26-5-4,-26 5 4,0 0 0,0 0-2,0 0 0,0 0 0,0 0 0,0 0 0,0 0-2,0 0 0,0 0-1,0 0 6,0 0-5,0 0-1,0 0 3,0 0-8,0 0-17,0 0-19,0 0-16,0 0-30,0 0-25,0 0-10,0 0-1,0 0 5,0 0 5,0 0-12,-26 5 10,26-5-34,0 0-33,0 0-45,0 0-93,-32 2-196,32-2-21</inkml:trace>
          <inkml:trace contextRef="#ctx0" brushRef="#br1" timeOffset="-148220.0436">-109-5282 572,'0'0'460,"0"0"-112,-24-16-60,24 16-17,0 0-15,-16-11-26,16 11-42,0 0-24,0 0-23,0 0-28,0 0-18,0 0-19,0 0-13,6-26-2,-6 26 3,0 0-1,36-9-8,-36 9-1,41-4-2,-13 1-2,-1 1-9,2-2-4,1 3-6,-1-2-7,2 0-5,-2-2-2,3 2 38,-5 1-52,5-1-1,-5-2-1,1 3 1,-3-3 7,-25 5-9,40-7 0,-40 7-1,29-6 0,-29 6 0,26-3-5,-26 3-28,0 0-37,26-7-38,-26 7-22,0 0-14,0 0-13,0 0 2,11-16 3,-11 16 21,0 0 26,-16-12 19,16 12 18,0 0 15,-34-13 13,34 13 4,-26-9 22,26 9 40,-29-8 18,29 8 9,-24-7 8,24 7 5,0 0 1,-25-12-1,25 12-3,0 0 4,0 0 12,-24-9 5,24 9 1,0 0 0,0 0-1,0 0-3,0 0-16,0 0-3,0 0-8,0 0-5,21-13-9,-21 13-6,0 0-6,43 1 3,-43-1-5,38 6-13,-38-6-1,34 11 0,-34-11-1,39 16 2,-22-6 3,1 2-5,-4 3 27,-1 0-34,-3 2 29,-10-17-34,16 32 32,-16-32-25,3 33 20,-3-33-35,-3 35 37,3-35-39,-10 36 33,2-18-33,8-18 30,-14 36-47,14-36-12,-15 29-69,15-29-49,-13 27-86,13-27-18,-9 26-22,9-26-75,-8 22-440,8-22-324</inkml:trace>
          <inkml:trace contextRef="#ctx0" brushRef="#br1" timeOffset="-143136.9582">262 90 38,'0'0'339,"0"0"-67,0 0-40,0 0-49,0 0-31,0 0-31,0 0-25,0 0-11,0 0-6,0 0-6,0 0-14,0 0-14,0 0-9,0 0-6,0 0-8,0 0-8,0 0-4,0 0-6,0 0 7,0 0-7,0 0 7,0 0-11,0 0 2,0 0-1,0 0 2,0 0 2,0 0 8,0 0 4,0 0-12,0 0 2,0 0 20,0 0-10,24-5-7,-24 5-2,0 0 0,0 0-1,0 0-2,0 0-1,0 0-3,0 0-12,0 0 16,0 0 4,0 0-1,0 0-5,0 0-1,0 0 1,0 0 4,0 0-6,0 0 1,0 0-2,0 0 1,0 0-17,0 0 8,0 0 28,0 0 4,0 0 4,0 0 0,0 0 2,0 0-1,0 0-3,0 0 0,0 0-2,0 0-2,0 0-2,0 0-2,0 0-43,0 0 69,0 0-36,0 0-3,0 0 5,0 0-1,0 0-3,0 0-1,0 0 1,0 0 2,0 0 5,0 0 1,0 0-11,0 0 21,0 0-10,0 0 15,0 0-2,0 0 1,0 0-2,0 0-2,0 0 1,0 0-8,0 0-4,0 0-2,0 0-5,0 0 2,0 0-13,0 0 1,0 0 13,0 0-3,0 0-4,0 0 4,0 0-1,0 0 1,0 0 3,0 0 4,0 0-4,0 0 8,0 0 14,0 0-11,0 0 0,0 0-11,0 0 0,0 0 7,0 0-1,0 0-3,0 0-1,0 0-1,0 0-2,0 0 2,0 0-19,0 0 14,0 0 0,0 0 10,0 0-4,22-7-1,-22 7-7,0 0 9,0 0 0,0 0-1,0 0-1,0 0 1,0 0 1,0 0 1,0 0-8,0 0 8,0 0 1,0 0-6,21-7-6,-21 7 5,0 0 0,0 0-4,0 0 1,0 0-10,0 0 11,0 0 0,0 0 0,0 0-10,0 0 10,0 0-1,0 0 2,0 0-10,0 0 2,0 0 6,0 0 0,0 0-2,0 0 0,0 0 2,0 0-1,0 0 0,0 0 0,0 0-5,0 0 9,0 0 3,0 0-3,0 0-5,0 0 4,0 0-2,0 0 0,0 0 1,0 0-3,0 0-16,0 0 11,0 0 1,0 0 8,0 0 0,0 0-3,0 0-8,0 0 1,0 0-3,0 0-14,0 0-15,0 0-16,0 0-16,0 0-10,0 0-12,0 0-10,0 0-20,0 0-48,0 0-75,0 0-128,0 0-210,0 0-96</inkml:trace>
          <inkml:trace contextRef="#ctx0" brushRef="#br0" timeOffset="-27861.7666">1821 1389 307,'0'0'628,"0"0"-100,0 0-173,0 0-17,0 0-124,0 0 8,0 0-70,0 0 48,0 0-45,0 0 32,0 0-15,0 0-18,0 0-19,0 0-14,19 18-22,-19-18-11,0 0-1,5 27 8,-5-27 28,3 28-33,-3-28 26,2 29 1,-2-29 8,0 33-5,0-33-7,0 33-13,0-33-9,2 33-1,-2-33-8,0 35 12,0-35-15,-2 34-2,2-34-25,0 30 2,0-30-19,-2 26 4,2-26-19,0 0 10,-1 32-6,1-32-3,0 0-5,0 0-4,1 29-1,-1-29-2,0 0-3,0 0-2,0 0 9,-1 30-5,1-30-1,0 0-2,0 0-9,0 0 0,-5 29-1,5-29-15,0 0-24,0 0-31,0 0-34,0 0-43,-6 24-23,6-24-44,0 0 36,0 0-92,0 0-60,0 0-68,0 0-63,0 0-145,0 0-312,0 0-493</inkml:trace>
          <inkml:trace contextRef="#ctx0" brushRef="#br0" timeOffset="-3787.1697">575-1936 594,'0'0'561,"0"0"-131,0 0-85,0 0-56,0 0-47,0 0-26,0 0-9,0 0-24,-2-24-31,2 24-39,0 0-18,0 0-19,0 0-14,0 0-10,0 0-11,0 0 3,0 0 13,0 0-7,0 0-17,0 0 61,0 0-45,11 22-4,-11-22-16,0 0 1,11 31 10,-11-31-5,12 26-3,-12-26-2,14 33-4,-14-33-6,16 30 5,-16-30-2,18 27 0,-18-27-3,22 26-4,-22-26-3,21 26 13,-21-26-18,24 21-2,-24-21 1,21 17-9,-21-17 1,21 12 6,-21-12 0,17 10 1,-17-10-2,0 0 0,29 4 0,-29-4-2,0 0 1,28-14 0,-28 14 1,16-16 40,-16 16-49,8-22 11,-8 22-19,8-24 38,-8 24-32,0-29 41,0 29-54,-5-35 54,5 35-49,-8-35 44,8 35-48,-11-34 48,11 34-49,-13-33 2,13 33 4,-15-29 4,15 29 3,-19-26-2,19 26-5,-18-25 9,18 25 1,-12-19 1,12 19 1,-16-17 0,16 17 0,-16-17-1,16 17 1,-18-14-1,18 14 1,-18-12 0,18 12 3,-21-5-1,21 5-9,0 0-1,-36-2 2,36 2 12,-26 5-2,26-5 0,-27 9 1,27-9-2,-24 7 1,24-7 0,-23 12 42,23-12-50,-16 12 40,16-12-44,0 0 42,-16 19-46,16-19 34,0 0-34,0 0 48,0 0-50,3 28 12,-3-28-12,0 0 48,23 16-46,-23-16 41,25 6-52,-25-6 52,31 2-44,-31-2 39,38 0-56,-38 0 37,44-7-66,-22 3-9,2-3-31,2 1-5,-4-1-24,1-4-33,-23 11-58,32-14 45,-32 14-48,25-19 12,-25 19-41,18-17-98,-18 17-98,11-21-188,-11 21-149</inkml:trace>
          <inkml:trace contextRef="#ctx0" brushRef="#br0" timeOffset="-3277.2277">664-2298 134,'0'0'637,"0"0"-178,0 0-116,0 0-71,0 0-47,0 0-45,-20 11-35,20-11-11,0 0-6,0 0-3,0 0-9,-23 11-6,23-11-7,0 0-3,0 0 0,0 0 6,0 0 11,0 0 25,-16 8 6,16-8 13,0 0-32,0 0 26,0 0-61,0 0 10,0 0-27,0 0-50,0 0 47,-16-12-20,16 12-7,0 0-2,-6-21-4,6 21-4,0 0 10,-4-31-10,4 31-5,0 0-3,-1-30-1,1 30 1,0 0-3,-2-33-6,2 33-1,0 0 0,0-32 5,0 32-8,0 0-2,3-34-3,-3 34 0,0 0-1,4-33-2,-4 33-1,0 0-1,6-33 3,-6 33 0,0 0-5,5-26-1,-5 26 1,0 0-1,0 0 11,5-27-10,-5 27-1,0 0-7,0 0 1,0 0 1,0 0-2,6-26-2,-6 26-1,0 0 5,0 0 0,0 0 0,0 0 0,0 0 2,0 0 0,16 22-1,-16-22 1,14 23 5,-14-23-6,20 27 1,-7-9-1,-1-3-1,1 4-31,0-1-88,3-2-56,-1 2-98,2-1-78,-4-3-43,-13-14-158,24 26-497,-24-26-669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5:31.78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DCCB29-6A54-4E0F-80DC-243F5A74ABC2}" emma:medium="tactile" emma:mode="ink">
          <msink:context xmlns:msink="http://schemas.microsoft.com/ink/2010/main" type="inkDrawing" rotatedBoundingBox="17653,14583 21905,14072 22398,18174 18145,18684" shapeName="Other"/>
        </emma:interpretation>
      </emma:emma>
    </inkml:annotationXML>
    <inkml:trace contextRef="#ctx0" brushRef="#br0">2009 1906 278,'0'0'491,"0"0"-185,0 0-2,0 0-98,0 0 28,0 0-51,0 0 28,8-21-41,-8 21-8,0 0-40,0 0-9,0 0-36,0 0-6,0 0-7,27-9-25,-27 9 6,0 0-19,27-2 11,-27 2-16,0 0 9,34-5-14,-34 5 12,0 0-14,30-3 11,-30 3 11,0 0 10,31 0 14,-31 0 5,0 0 6,0 0-8,26-4 3,-26 4-19,0 0 5,0 0-15,0 0 7,28-7-29,-28 7 12,0 0-18,0 0 13,0 0-18,26-5 10,-26 5-15,0 0 14,0 0-4,23-7-13,-23 7 22,0 0-13,0 0-1,27-7 1,-27 7-5,0 0 3,24-8 1,-24 8 2,0 0 4,21-12-2,-21 12 9,0 0-12,19-14 3,-19 14-1,0 0 3,16-21-5,-16 21-1,0 0 0,13-22 0,-13 22-1,0 0-2,11-25 12,-11 25-13,0 0 2,10-26-2,-10 26 1,9-22-1,-9 22 1,7-19-1,-7 19 1,8-20-1,-8 20 12,0 0-14,9-26 2,-9 26-2,0 0 3,7-25-1,-7 25 0,0 0 0,0 0 0,6-26 0,-6 26 8,0 0-4,0 0-7,0 0-2,0-32 1,0 32 1,0 0-2,0 0 1,-6-23 0,6 23 2,0 0 10,0 0-12,-10-21 0,10 21 1,0 0 1,0 0-2,-11-19 1,11 19 2,0 0 1,0 0-1,-13-17 0,13 17 10,0 0-1,0 0-11,-19-17 0,19 17 0,0 0 3,0 0-3,-21-16 1,21 16 1,0 0 0,-18-10 10,18 10-11,0 0 0,-20-12 4,20 12-4,0 0 37,-21-11-12,21 11-37,0 0 5,-21-7 9,21 7-9,0 0 41,-24-7-46,24 7 6,0 0 35,-24-8-42,24 8 38,0 0-38,-24-5 38,24 5-39,0 0 13,-26-6 1,26 6-9,0 0 3,-24-6 2,24 6-1,0 0 4,0 0-1,-32-4 0,32 4 2,0 0 0,0 0 11,-32-3-12,32 3 2,0 0-1,-28-3 1,28 3 2,0 0-3,-28-3 3,28 3-1,0 0-1,0 0 11,-36 0-2,36 0-12,0 0 2,-33-1 1,33 1 1,0 0-2,-29 1 1,29-1 0,0 0 2,-29 4-2,29-4 0,0 0 10,-27 5-10,27-5-1,0 0 1,-25 6-1,25-6 0,0 0 1,-24 10 0,24-10 1,0 0 25,-24 10-21,24-10-9,0 0 1,-29 13 3,29-13-1,-19 9 0,19-9 0,0 0 1,-25 14 1,25-14 0,0 0 11,-23 12-1,23-12-8,0 0 6,-29 14 12,29-14 1,-19 11-9,19-11 25,0 0-32,-23 15-1,23-15 0,0 0 9,-22 17-12,22-17 3,0 0-4,-18 14 0,18-14 0,0 0 0,-14 19 1,14-19-1,0 0 0,-15 18 1,15-18 10,0 0-9,-12 19-3,12-19 1,0 0-4,-15 20 5,15-20 0,0 0-1,-8 21 1,8-21 0,0 0 9,-13 26-11,13-26 3,0 0-3,-8 24 3,8-24-3,0 0 1,-8 23 0,8-23 0,0 0-1,-6 22 13,6-22-37,0 0 33,-8 25-21,8-25 30,0 0-16,-5 27 32,5-27-35,0 0 29,-5 27-33,5-27 38,0 0-44,-5 29 37,5-29-39,0 0 32,-3 30-33,3-30 32,0 0-32,0 33 32,0-33-32,0 0 33,0 31-25,0-31 40,0 0-53,3 30 33,-3-30-34,0 0 34,7 27-30,-7-27 32,0 0-31,8 28 34,-8-28-25,0 0 48,10 29-46,-10-29 33,9 21-36,-9-21 34,10 18-36,-10-18 34,11 19-39,-11-19 38,11 20-39,-11-20 36,11 18-37,-11-18 46,13 17-15,-13-17 5,12 19-2,-12-19-11,12 18 10,-12-18-2,13 18-8,-13-18 0,18 15 0,-18-15-3,16 18 2,-16-18-3,18 14-1,-18-14 8,16 17-9,-16-17 6,19 15-7,-19-15 2,19 14-3,-19-14 2,18 16 0,-18-16 0,22 12-1,-22-12 1,18 14-1,-18-14 7,21 14-8,-21-14 8,24 12-10,-24-12 0,25 10 3,-25-10 0,33 12 1,-33-12 0,32 8-2,-32-8 8,32 9-8,-32-9 8,32 9-8,-32-9 0,30 5 0,-30-5 2,31 3 0,-31-3-4,27 4 4,-27-4-1,0 0 11,34 7 21,-34-7-32,0 0-2,30 4-4,-30-4 1,0 0 1,34 6-3,-34-6 7,0 0-1,35 2 0,-35-2 24,29 3-21,-29-3 25,31 4-30,-31-4-5,30 1-1,-30-1 3,35 0 3,-35 0 0,32 3-1,-32-3 2,31 0 1,-31 0 8,30 0-9,-30 0 8,29 0-7,-29 0 0,0 0 0,42-2 1,-42 2 7,0 0-7,34-2-3,-34 2 3,0 0 7,38-7-8,-38 7 8,24-4-10,-24 4 3,31-7-1,-31 7 0,24-8 1,-24 8 1,24-8 0,-24 8 7,22-9-9,-22 9 8,23-9-9,-23 9 1,21-8 0,-21 8 1,20-12-1,-20 12 2,23-14 0,-23 14 0,21-18 8,-21 18-10,22-20 10,-22 20-11,23-25 1,-23 25-35,24-29 42,-13 13-38,0-3 51,2 0-45,0 0 47,-2 0-47,0 0 42,-1 0-38,1-3 4,-1 4 3,-2-1 4,2-1 2,-2 1 11,1-2-10,-9 21 45,11-39-49,-11 39 37,12-35-40,-12 35 39,11-36-40,-5 13 39,-6 23-40,15-40 38,-15 40-2,8-36-5,-8 36 5,9-38-11,-9 38 5,8-36-2,-8 36-9,5-40-1,-5 40 1,5-38-1,-5 38 1,0-38-1,0 38 0,-3-38 38,3 38-45,-3-36 9,3 36-1,-4-35-7,4 35 9,-4-30 1,4 30-10,-4-34 4,4 34-2,-3-30 1,3 30 1,-5-28 0,5 28 1,-8-26 0,8 26 5,0 0-1,-5-36 1,5 36-1,-4-23-8,4 23 0,-8-25 2,8 25-2,-12-22 2,12 22 2,-12-26 0,12 26 7,-16-25-9,16 25 9,-21-26-9,21 26 0,-23-26 1,23 26 1,-22-29 0,7 14 0,15 15 1,-24-25-36,24 25 50,-22-24-10,22 24-36,-24-22 48,24 22-44,-23-23 39,23 23-37,-25-21 42,25 21-39,-24-19 40,24 19-46,-21-17 51,21 17-43,-21-14 48,21 14-47,-19-16 46,19 16-39,-21-14 28,21 14-35,-18-12 37,18 12-40,-19-11 41,19 11-40,-19-10 42,19 10-42,-20-10 42,20 10-30,-21-10 27,21 10-38,-22-11 39,22 11-40,-24-10 41,24 10-40,-24-7 41,24 7-40,-26-9 50,26 9-52,-25-6 62,25 6-56,-28-6 30,28 6-38,-25-5 39,25 5-38,-26-6 40,26 6-39,-27-6 40,27 6-39,-26-5 39,26 5-38,-26-4 40,26 4-11,0 0 10,-33-4-43,33 4 38,0 0-38,-31-8 40,31 8-38,0 0 39,-29-3-38,29 3 39,0 0-40,-32-5 48,32 5-48,0 0 46,-35-3-45,35 3 39,0 0-39,-35-3 38,35 3-38,-28-1 39,28 1-38,0 0 4,-37 0 12,37 0-2,-28 0-5,28 0 3,-33-2 1,33 2 1,-32 0 1,32 0 2,-33-1 0,33 1 0,-37 0 1,37 0 0,-44 0 13,44 0-4,-43 0-10,43 0-1,-43 0 1,43 0 0,-40 0 2,40 0-1,-34 0 0,34 0 1,-29 3-2,29-3 13,-27 1-13,27-1 0,-26 4 2,26-4-1,0 0 0,-32 9 0,32-9 37,0 0-43,-30 13 37,30-13-42,-21 11 39,21-11-41,-21 11 39,21-11-41,-21 11 47,21-11-50,-24 12 47,24-12-48,-23 14 39,23-14-39,-22 11 40,22-11-39,-24 13 40,24-13-42,-21 13 42,21-13-41,-21 12 40,21-12 4,-19 13-13,19-13 6,-21 13-10,21-13-2,-19 15-2,19-15 1,-19 12-1,19-12 0,-20 16-1,20-16 0,-17 14-1,17-14 0,-18 15 8,18-15-10,-18 15 1,18-15 6,-17 16-6,17-16-3,-21 18 3,21-18-1,-14 15 1,14-15-1,-15 15 3,15-15-1,-13 18 8,13-18-10,-13 16 2,13-16 5,-14 17-7,14-17 2,-13 19-2,13-19 1,-13 17-1,13-17 1,-13 21 0,13-21-1,-14 20 2,14-20 2,-11 23 5,11-23-4,-13 24 2,13-24-2,-13 26-1,13-26-7,-13 28 1,13-28 1,-13 27 2,13-27-2,-12 25 1,12-25 1,-15 27 0,15-27 0,-16 30 0,16-30 7,-14 30-8,14-30 7,-16 31-8,16-31 0,-16 28 2,16-28-1,-15 28 0,15-28 4,-14 29-4,14-29 2,-18 30 0,18-30 7,-18 31-10,18-31 10,-16 29-10,16-29 1,-16 29-32,16-29 39,-14 28-34,14-28 47,-13 30-46,13-30 49,-13 29-46,13-29 39,-9 27-37,9-27 41,-5 26-39,5-26 41,-3 26-42,3-26 42,-4 27-38,4-27 37,-4 27-28,4-27 27,0 27-40,0-27 39,0 28-38,0-28 39,3 28-40,-3-28 42,3 31-5,-3-31-4,5 31-1,-5-31 7,5 31-12,-5-31 7,6 33-10,-6-33 0,10 33 0,-10-33-1,11 32 0,-11-32 1,11 32-2,-11-32 0,13 32 0,-13-32 8,13 32-4,-13-32 1,14 31-8,-14-31 1,16 30 2,-16-30-2,20 32 0,-9-15 1,0 1-2,-1 0 34,2-1-38,0 1 8,2-3 26,-1 3-29,0-2 24,3 0-35,-2 0 31,4 0-33,0-1 4,-2 1 33,1-2-34,1 2 1,0-3 3,-1 0 7,1 2 1,-1-2 0,0 0 0,-17-13-7,32 22 2,-32-22 0,28 19 2,-28-19 0,28 19 1,-28-19 2,29 19-2,-29-19 8,27 19-9,-27-19 9,29 17-9,-29-17 3,33 17 6,-13-8-7,1 1-2,-1-3 2,1 4 0,2-3 6,-1 1-7,1 1 6,-1-3-6,-1 0 0,0 4-1,-21-11 2,35 12 0,-35-12 0,34 13 0,-34-13 0,27 11 6,-27-11-6,24 10 7,-24-10-10,23 9 2,-23-9 0,21 9 1,-21-9-1,22 10 2,-22-10 0,22 10 6,-22-10-8,25 11 8,-25-11-8,28 8 1,-28-8-3,34 12 3,-34-12 1,37 12-2,-37-12 2,38 9 0,-38-9 7,41 14-8,-41-14 6,36 9-7,-36-9-2,33 10 3,-33-10 0,27 8 0,-27-8 1,24 8-2,-24-8 2,0 0 0,29 8 1,-29-8 6,0 0-9,30 11-34,-30-11 42,26 4-37,-26-4 43,26 7-1,-26-7-41,30 4 50,-30-4-10,32 8-28,-32-8 27,39 6-34,-39-6 39,40 4-39,-40-4 42,42 4-40,-42-4 46,41 5-46,-41-5 42,32 2-31,-32-2 28,31 5-37,-31-5 38,27 3-39,-27-3 42,0 0-42,35 3 41,-35-3-41,0 0 41,32 0-29,-32 0 28,0 0-39,33 6 3,-33-6 39,0 0-39,36 0 38,-36 0-40,0 0 41,42-1-40,-42 1 47,29-2-48,-29 2 39,31-2-40,-31 2 41,30 0-40,-30 0 38,0 0-38,40-1 47,-40 1-50,0 0 49,34-3-47,-34 3 40,0 0-41,32-4 42,-32 4-41,0 0 42,32-12-43,-32 12 49,0 0-48,29-7 47,-29 7-49,22-7 41,-22 7-39,23-9 40,-23 9-4,24-9-4,-24 9-3,26-8-3,-26 8 3,24-8-2,-24 8 4,24-9-11,-24 9 11,25-9-9,-25 9-1,23-7 0,-23 7 0,22-5 0,-22 5 0,0 0 0,26-11 5,-26 11-6,0 0 7,26-10-9,-26 10 2,0 0-1,27-12 2,-27 12-1,18-10 1,-18 10-1,19-9 5,-19 9 2,22-11-3,-22 11 1,21-11-8,-21 11 0,24-12 1,-24 12 7,24-12-7,-24 12-1,19-11 9,-19 11-8,20-10 8,-20 10-8,19-11 1,-19 11 0,18-12 3,-18 12-4,19-13 3,-19 13 0,18-13 8,-18 13 18,20-12-26,-20 12 28,24-15-42,-24 15 31,26-18-31,-26 18 32,24-16-31,-24 16 31,26-18-28,-26 18 24,27-19-23,-27 19 25,27-19-32,-27 19 34,28-21-32,-28 21 34,25-20-31,-25 20 34,24-22-30,-24 22 25,21-23-24,-21 23 20,23-23-24,-23 23 26,22-30-33,-22 30 35,18-25-35,-18 25 36,19-28-35,-19 28 31,19-26-32,-19 26 39,21-26-39,-21 26 6,21-26 0,-21 26 3,19-29-1,-19 29 5,21-29 6,-10 13 0,-11 16 12,21-31-14,-21 31-5,21-30 2,-11 13 0,-10 17 2,17-32 4,-17 32-2,15-31 6,-15 31-3,16-32 16,-16 32-16,13-32-7,-13 32 1,13-33-36,-13 33 46,12-34-39,-12 34 43,12-35-39,-12 35 18,11-36 26,-11 36-35,11-35 3,-5 13 37,-6 22-42,12-39 40,-12 39-40,9-38 40,-2 18-39,-7 20 39,9-37 1,-9 37-8,10-38 3,-4 16-10,-6 22 0,7-38-3,-7 38 0,6-40-1,-6 40 1,5-39-1,-5 39 3,5-39-5,-5 39 7,3-39-1,-3 39-8,3-38 0,-3 38 0,0-37 1,0 37 4,2-32-3,-2 32-2,0-32 6,0 32-6,-2-32 7,2 32-9,-6-32 1,6 32 0,-5-32 6,5 32-6,-8-30 1,8 30 1,-8-28 4,8 28 0,-8-27 1,8 27-1,-10-30-6,10 30 0,-8-30 1,8 30 1,-11-31 3,11 31-3,-10-32 0,10 32 4,-11-31-6,11 31 9,-11-30-5,11 30 0,-14-28 4,14 28-4,-15-30 1,15 30 0,-16-26 1,16 26 0,-16-25 2,16 25-3,-14-20 3,14 20-5,-16-21 1,16 21-1,-15-20-2,15 20-31,-14-22 40,14 22-35,-16-21 38,16 21-24,-18-23 27,18 23-33,-19-22 34,19 22-37,-18-23 39,18 23-38,-19-24 6,19 24 3,-19-22 1,19 22 15,-20-22 26,20 22-27,-19-18 23,19 18-44,-18-19 38,18 19-39,-17-15 39,17 15-38,-19-15 40,19 15-40,-16-15 41,16 15-40,-17-12 43,17 12-45,0 0 36,-17-18-35,17 18 35,0 0-9,-16-15 12,16 15-7,0 0-3,0 0 0,-15-19-5,15 19 6,0 0-8,0 0 0,0 0 0,-14-17 0,14 17-2,0 0 0,0 0 3,0 0-3,-18-16 5,18 16-5,0 0 5,0 0 3,-14-13-10,14 13 1,0 0 1,0 0-1,-15-14 1,15 14 2,0 0 0,0 0 2,0 0 10,-17-16-17,17 16 8,0 0-1,0 0-8,0 0 2,-16-12 1,16 12-2,0 0 2,0 0 2,0 0 1,-18-12-2,18 12 0,0 0 4,0 0-4,0 0 8,-19-12-9,19 12 1,0 0-1,0 0 2,0 0-1,-19-12 0,19 12 1,0 0 2,0 0-3,0 0 1,0 0 2,-18-12-2,18 12 10,0 0-11,0 0-1,0 0 1,0 0 0,0 0 0,0 0 1,0 0 10,-15-14-12,15 14 2,0 0-3,0 0 4,0 0-3,0 0 7,0 0-7,0 0-1,0 0 1,0 0 1,0 0-1,0 0 0,0 0 3,0 0-3,0 0 3,-14-14-4,14 14 9,0 0-3,0 0-6,0 0 0,0 0 1,0 0 1,0 0-2,0 0 5,0 0-3,0 0-1,0 0 3,0 0-3,0 0 8,0 0-10,0 0 2,0 0-1,0 0 1,0 0 1,-13-16 0,13 16 1,0 0-2,0 0 3,0 0-3,0 0 7,0 0-8,0 0 1,0 0-1,0 0 2,0 0 0,0 0 0,0 0 2,0 0-2,0 0 3,0 0-3,0 0 7,0 0-4,0 0-7,-8-19-8,8 19 14,0 0-1,0 0 0,0 0 1,0 0-2,0 0 2,0 0 0,0 0 6,0 0-10,0 0 0,0 0 1,0 0 0,0 0 1,0 0 2,0 0-1,0 0-2,0 0 2,0 0-2,0 0 6,0 0-6,0 0-1,-11-19 1,11 19 0,0 0 1,0 0 1,0 0-2,0 0 3,0 0-2,0 0 4,0 0-6,0 0 0,0 0 1,0 0 0,0 0 1,0 0-1,0 0 2,0 0-1,-10-20 1,10 20-13,0 0 21,0 0-11,0 0 2,0 0 0,0 0 0,0 0 1,0 0-2,0 0 3,-6-21-4,6 21 4,0 0 18,0 0-18,0 0-8,0 0 2,0 0 1,0 0 1,0 0 1,-8-20-1,8 20 2,0 0-2,0 0 3,0 0 18,0 0-19,0 0 2,0 0-9,0 0 2,0 0 22,0 0-22,-10-18 20,10 18-23,0 0 0,0 0 3,0 0 20,0 0-17,0 0 16,0 0-24,-14-17 0,14 17 23,0 0-23,0 0 28,0 0-29,0 0 21,-13-14-21,13 14 29,0 0-30,0 0 24,0 0-24,-16-16 24,16 16-23,0 0 20,0 0-20,-13-15 26,13 15-26,0 0 23,0 0-24,-14-16 19,14 16-12,0 0 21,0 0-32,-15-13 26,15 13-23,0 0 18,0 0-16,0 0 27,-16-16-28,16 16 20,0 0-20,0 0 28,0 0-23,-14-13 18,14 13-25,0 0 24,0 0-24,0 0 24,-20-10-23,20 10 23,0 0-21,0 0 22,-22-10-22,22 10 22,0 0-18,-21-9 17,21 9-22,0 0 23,-26-8-23,26 8 24,-19-9-24,19 9 27,-21-9-25,21 9 21,-21-10-20,21 10 19,-19-9-16,19 9 22,-21-8-32,21 8 4,0 0 4,-25-11 0,25 11 2,0 0 1,-28-8 4,28 8-4,0 0 4,0 0-1,-24-8 0,24 8 6,0 0-6,0 0-2,0 0 2,-29-8-1,29 8 3,0 0 0,0 0 0,-22-3 2,22 3-2,0 0 1,0 0 1,0 0 5,-27-7-2,27 7-7,0 0-2,0 0 2,-28-7 0,28 7 0,0 0 1,0 0 1,-30-7-1,30 7 1,0 0-1,-26-5 8,26 5-3,0 0-8,-27-1 0,27 1 2,0 0 1,0 0 0,-32-4 7,32 4-7,0 0-11,0 0 14,-26-7 20,26 7-22,0 0-3,0 0 22,0 0-27,-32-3 25,32 3-25,0 0 22,0 0-23,-32-4 23,32 4-24,0 0 23,-27-2-17,27 2 14,0 0-23,-29-5 24,29 5-23,0 0 23,-31-3-22,31 3 23,0 0-25,-33-2 24,33 2-17,0 0 16,-31-7-22,31 7 22,0 0-23,-32 0 25,32 0-25,0 0 23,-32-2-22,32 2 26,0 0-26,-42-2 20,42 2-18,-32 0 26,32 0-23,-32 0 17,32 0-23,-33-1 0,33 1 6,-31-2 21,31 2-24,-32 0 26,32 0-28,0 0 9,-40 0-6,40 0 31,0 0-27,-35 2 17,35-2-25,0 0 25,-33 1-25,33-1 26,0 0-25,-30 4 26,30-4-29,0 0 24,-30 0-22,30 0 30,0 0-30,-33 8 32,33-8-32,-25 3 23,25-3-23,-29 3 25,29-3-23,-27 4 22,27-4-21,-32 5 19,32-5-14,-33 3 15,33-3-23,-32 2 24,32-2-21,-30 2 21,30-2-24,-31 4 2,31-4 6,-28 3-1,28-3-1,0 0 2,-36 3 3,36-3 4,0 0 0,-35 7-7,35-7 2,0 0-8,-31 9 10,31-9 1,0 0 0,-30 10 2,30-10-4,0 0 4,-32 12-1,32-12-3,-21 7 14,21-7-15,-26 6 1,26-6 0,-29 7-1,29-7 2,-35 7 0,35-7 0,-37 7 3,37-7-1,-38 7-2,38-7 1,-39 7 18,39-7-21,-38 5 21,38-5-19,-37 8 19,37-8-30,-35 8 24,35-8-25,-36 8 26,36-8-25,-33 11 26,33-11-27,-33 9 26,33-9-26,-33 10 26,33-10-26,-34 12 21,34-12-20,-30 12 30,30-12-32,-29 10 27,29-10-26,-28 10 2,28-10 3,-25 10 4,25-10 0,-27 8-1,27-8 3,-26 9-2,26-9 8,-23 7-9,23-7 1,-20 8 2,20-8-2,0 0 2,-25 11 2,25-11-1,0 0 2,-22 13-2,22-13 6,0 0-8,-22 13 2,22-13 0,-17 11-1,17-11 2,-17 15 3,17-15-4,-19 13 2,19-13-2,-20 14 7,20-14-8,-19 14-1,19-14 3,-19 12-2,19-12 1,-21 14 2,21-14 0,-21 12 0,21-12-1,-18 11 6,18-11-8,0 0 0,-22 15 0,22-15 1,0 0-2,-21 14 4,21-14-3,0 0 6,-19 19-5,19-19 7,0 0-8,-19 19 11,19-19-12,-13 13-33,13-13 41,-15 16-34,15-16 40,-14 16-27,14-16 31,-13 16-22,13-16 22,-14 15-41,14-15 40,-15 15-38,15-15 37,-14 18-34,14-18 4,-16 16 4,16-16 10,-15 16 34,15-16-43,-13 18 30,13-18-36,-16 18 36,16-18-37,-14 19 37,14-19-36,-14 19 38,14-19-29,-15 19 26,15-19-37,-14 22 43,14-22-43,-18 19 36,18-19-36,-18 18 37,18-18-36,-19 18 38,19-18-6,-16 17 0,16-17-6,-18 17 6,18-17-11,-16 12 1,16-12-1,0 0 0,-19 19 6,19-19-43,0 0 42,-16 19 1,16-19-6,0 0 9,-14 19-10,14-19 0,0 0 0,-15 25-2,15-25 0,-9 18 3,9-18 0,-8 20-2,8-20 2,-12 20-2,12-20 7,-8 22-9,8-22 0,-8 22 1,8-22 0,-8 22 1,8-22 1,-8 22-2,8-22 2,-8 23-2,8-23 6,-6 24-6,6-24-1,-8 26 0,8-26 2,-8 26-1,8-26 1,-10 31 1,10-31-1,-11 33 2,11-33 0,-10 33-4,10-33 7,-13 31-8,13-31 1,-9 29 1,9-29-1,-10 24 2,10-24 0,-9 25 1,9-25 0,-8 22 0,8-22 4,-8 22-1,8-22-6,-7 23-2,7-23 3,0 0-1,-13 29 3,13-29 0,-8 22-1,8-22 1,-6 21 14,6-21-12,-7 26-8,7-26 2,-6 24 1,6-24-1,-6 31 4,6-31 0,-10 33-3,10-33 3,-8 33 13,8-33-11,-10 37-8,10-37-31,-8 34 41,8-34-34,-8 33 44,8-33-40,-6 31 36,6-31-24,-7 30 25,7-30-29,-4 29 32,4-29-6,-2 27 0,2-27-4,-6 33-1,6-33 0,-8 31 2,8-31 0,-4 30 0,4-30 5,-1 30-7,1-30 2,1 31 9,-1-31 8,0 33 5,0-33 9,4 37-29,-4-37 13,3 38-14,-3-38 16,6 38-26,-6-38 19,7 36-20,-7-36 19,6 38-17,-6-38 16,6 35-19,-6-35 22,10 34-14,-10-34 14,10 33-18,-10-33 18,11 30-17,-11-30 18,10 30-28,-10-30 27,11 31-19,-11-31 17,13 29-14,-13-29 12,12 30-18,-12-30 17,18 30-18,-18-30 24,15 31-22,-15-31 10,16 29-16,-16-29 21,16 30-15,-16-30 13,17 31-19,-17-31 20,20 33-20,-20-33 3,17 27 7,-17-27-4,21 29 1,-21-29 0,22 31 1,-9-15 6,2-1-6,-1 1 3,-1-2-2,0 2-1,1-1 2,-1-1 3,-13-14-4,23 25-2,-23-25 2,24 25 6,-24-25-6,24 24 1,-24-24-1,25 22 2,-25-22-2,28 23 6,-28-23-5,25 22-2,-25-22 2,28 23 3,-28-23-4,29 19 1,-29-19-2,30 24-24,-14-11 33,-16-13 1,29 19-7,-29-19-1,29 22 2,-29-22 4,29 20-6,-29-20 0,29 19 0,-29-19 0,32 25-2,-32-25 6,29 19-12,-29-19 8,27 19 6,-27-19-2,27 17-5,-27-17 0,24 13-1,-24-13 2,26 19 4,-26-19-6,25 19-1,-25-19 3,28 20 3,-28-20-3,29 17-1,-29-17 0,32 22 0,-32-22 18,30 19-17,-30-19 13,32 18-19,-32-18 19,32 16-15,-32-16 13,34 16-19,-34-16 16,35 14-15,-35-14 17,36 15-13,-36-15 12,33 13-19,-33-13 19,36 14-14,-36-14 14,33 12-18,-33-12 17,34 15-19,-34-15 19,32 13-6,-32-13 8,31 13-21,-31-13 15,30 14-15,-30-14 8,27 14 13,-27-14-19,24 12 17,-24-12-16,24 14 11,-24-14-7,26 13 12,-26-13-17,24 15 17,-24-15-11,27 15 11,-27-15-18,28 15 18,-28-15-17,27 15 17,-27-15-13,27 14 12,-27-14-18,26 15 19,-26-15-12,24 10 11,-24-10-17,24 13 19,-24-13-19,26 11 18,-26-11-12,27 12 11,-27-12-18,29 12 19,-29-12-12,30 13 12,-30-13-18,29 13 18,-29-13-16,31 11 18,-31-11-19,30 10 14,-30-10-14,29 11 20,-29-11-19,31 7 16,-31-7-15,29 10 15,-29-10-16,27 9 20,-27-9-23,29 8 17,-29-8-6,24 11 8,-24-11-18,27 8 18,-27-8-18,29 9 19,-29-9-14,32 10 13,-32-10-20,35 11 21,-35-11-14,36 8 14,-36-8-18,30 9 18,-30-9-18,35 9 24,-35-9-19,36 8 7,-36-8-13,30 8 20,-30-8-18,29 8 16,-29-8-17,26 5 18,-26-5-19,25 6 21,-25-6-19,24 4 12,-24-4-13,0 0 19,32 7-18,-32-7 16,0 0-16,29 7 17,-29-7-17,0 0 21,31 5-23,-31-5 15,0 0-7,35 3 10,-35-3-16,27 3 16,-27-3-15,31 3 17,-31-3-16,32 2 13,-32-2-18,38 3 21,-38-3-14,42 4 12,-42-4-18,45 3 19,-45-3-18,40 1 17,-40-1-13,44 4 13,-44-4-19,35 3 19,-35-3-12,35 4 11,-35-4-16,31 0 17,-31 0-16,29 2 21,-29-2-22,30 2 16,-30-2-13,30 0 17,-30 0-18,31-2 17,-31 2-16,32 0 15,-32 0-17,34-2 21,-34 2-24,37-4 17,-37 4-6,41-4 9,-41 4-19,40-4 18,-40 4-17,42-6 18,-42 6-14,42-4 14,-42 4-20,42-5 17,-42 5-11,37-6 13,-37 6-18,30 0 17,-30 0-17,0 0 18,35-4-12,-35 4 9,0 0-25,26-4 3,-26 4-47,0 0-17,0 0-85,0 0-19,30-4-68,-30 4-44,0 0-89,0 0-38,20-12 28,-20 12-122,0 0-294,19-24-344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17T03:44:11.21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A29EF44-F3BB-4FA4-B594-66E2F6BB7B34}" emma:medium="tactile" emma:mode="ink">
          <msink:context xmlns:msink="http://schemas.microsoft.com/ink/2010/main" type="writingRegion" rotatedBoundingBox="4883,6494 4891,6494 4891,6542 4883,6542"/>
        </emma:interpretation>
      </emma:emma>
    </inkml:annotationXML>
    <inkml:traceGroup>
      <inkml:annotationXML>
        <emma:emma xmlns:emma="http://www.w3.org/2003/04/emma" version="1.0">
          <emma:interpretation id="{6708C13F-E4E9-491D-B62B-DBF869A0DA65}" emma:medium="tactile" emma:mode="ink">
            <msink:context xmlns:msink="http://schemas.microsoft.com/ink/2010/main" type="paragraph" rotatedBoundingBox="4883,6494 4891,6494 4891,6542 4883,65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E332FF-4FDB-4CD7-9C08-340A66B06C0B}" emma:medium="tactile" emma:mode="ink">
              <msink:context xmlns:msink="http://schemas.microsoft.com/ink/2010/main" type="line" rotatedBoundingBox="4883,6494 4891,6494 4891,6542 4883,6542"/>
            </emma:interpretation>
          </emma:emma>
        </inkml:annotationXML>
        <inkml:traceGroup>
          <inkml:annotationXML>
            <emma:emma xmlns:emma="http://www.w3.org/2003/04/emma" version="1.0">
              <emma:interpretation id="{87D98C4F-19FA-4F27-93E5-7FD6D75DC822}" emma:medium="tactile" emma:mode="ink">
                <msink:context xmlns:msink="http://schemas.microsoft.com/ink/2010/main" type="inkWord" rotatedBoundingBox="4883,6494 4891,6494 4891,6542 4883,6542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9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-330-3447 250,'0'0'393,"0"0"-104,0 0-101,0-27 19,0 27-38,0 0-20,0 0-20,0 0-17,0 0-18,0 0-17,0 0-14,0 0-15,0 0-22,0 0-8,0 0 4,0 0 3,0 0-16,0 0-3,0 0-15,0 0-34,0 0-55,0 0-86,8-21-161,-8 21-156,0 0 8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2:03.33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458F452-C9F9-465D-B84A-2B8131CB4C92}" emma:medium="tactile" emma:mode="ink">
          <msink:context xmlns:msink="http://schemas.microsoft.com/ink/2010/main" type="writingRegion" rotatedBoundingBox="7380,11838 22752,9981 22945,11576 7573,13433"/>
        </emma:interpretation>
      </emma:emma>
    </inkml:annotationXML>
    <inkml:traceGroup>
      <inkml:annotationXML>
        <emma:emma xmlns:emma="http://www.w3.org/2003/04/emma" version="1.0">
          <emma:interpretation id="{EF60B99F-CC39-4C79-A4D5-A02F0612B4F1}" emma:medium="tactile" emma:mode="ink">
            <msink:context xmlns:msink="http://schemas.microsoft.com/ink/2010/main" type="paragraph" rotatedBoundingBox="7380,11838 22752,9981 22945,11576 7573,134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023669-FBC8-426D-B02B-3295B87DB7D4}" emma:medium="tactile" emma:mode="ink">
              <msink:context xmlns:msink="http://schemas.microsoft.com/ink/2010/main" type="line" rotatedBoundingBox="7380,11838 22752,9981 22945,11576 7573,13433"/>
            </emma:interpretation>
          </emma:emma>
        </inkml:annotationXML>
        <inkml:traceGroup>
          <inkml:annotationXML>
            <emma:emma xmlns:emma="http://www.w3.org/2003/04/emma" version="1.0">
              <emma:interpretation id="{7648C32D-8F5A-40D1-9B21-D3AFAC46E00D}" emma:medium="tactile" emma:mode="ink">
                <msink:context xmlns:msink="http://schemas.microsoft.com/ink/2010/main" type="inkWord" rotatedBoundingBox="7380,11838 22752,9981 22945,11576 7573,13433"/>
              </emma:interpretation>
              <emma:one-of disjunction-type="recognition" id="oneOf0">
                <emma:interpretation id="interp0" emma:lang="en-US" emma:confidence="0">
                  <emma:literal>I-minor-smog</emma:literal>
                </emma:interpretation>
                <emma:interpretation id="interp1" emma:lang="en-US" emma:confidence="0">
                  <emma:literal>= -amen-aioli-Gomes</emma:literal>
                </emma:interpretation>
                <emma:interpretation id="interp2" emma:lang="en-US" emma:confidence="0">
                  <emma:literal>= -amir-aioli-omen</emma:literal>
                </emma:interpretation>
                <emma:interpretation id="interp3" emma:lang="en-US" emma:confidence="0">
                  <emma:literal>I-mixer-smog</emma:literal>
                </emma:interpretation>
                <emma:interpretation id="interp4" emma:lang="en-US" emma:confidence="0">
                  <emma:literal>= -amir-volt-Gomes</emma:literal>
                </emma:interpretation>
              </emma:one-of>
            </emma:emma>
          </inkml:annotationXML>
          <inkml:trace contextRef="#ctx0" brushRef="#br0">0 4 948,'0'0'657,"0"0"-135,17 19-108,-17-19-66,0 0-23,18 15-59,-18-15 24,21 12-43,-21-12-37,24 7-37,-24-7-43,35 7-22,-35-7-29,42 3-18,-42-3-47,50 3-84,-50-3-66,51 0-54,-24-2-51,-27 2-51,44-4-20,-44 4-53,36-9-127,-36 9-358,23-9-393</inkml:trace>
          <inkml:trace contextRef="#ctx0" brushRef="#br0" timeOffset="185.1231">109 182 298,'0'0'596,"-24"19"-146,24-19-59,-15 16-25,15-16-28,0 0-28,-14 21-9,14-21-7,0 0-11,11 18-28,-11-18-39,21 8-41,-21-8-38,35 8-25,-35-8-31,48 11-12,-20-8-48,-3 1-74,3 0-59,-28-4-43,38 3-63,-38-3-35,39 8-97,-39-8 5,0 0-136,33 2-379,-33-2-405</inkml:trace>
          <inkml:trace contextRef="#ctx0" brushRef="#br0" timeOffset="867.5773">1464 186 393,'0'0'772,"0"0"-132,0 0-73,0 0-75,0 0-60,7-28-71,-7 28-38,0 0-7,22-19-10,-22 19 0,31-14-3,-5 6-61,4 1 41,7-1-78,0 0 10,5 3-64,-1-1 1,1 2-50,-2-3 9,0 3-52,-3 0 20,-8 1-35,0 2 25,-4-6-28,-25 7 14,41-3-22,-41 3 10,32-4-29,-32 4 10,0 0-15,30-5 17,-30 5-15,0 0 8,27-3-19,-27 3 16,0 0-28,0 0 5,0 0-62,28-5 3,-28 5-127,0 0-27,0 0-55,0 0-81,0 0-14,0 0-56,0 0-17,0 0 1,-4-25-26,4 25-104,0 0-456,-11-20-638</inkml:trace>
          <inkml:trace contextRef="#ctx0" brushRef="#br0" timeOffset="1532.0204">2676-428 13,'0'0'685,"0"0"-191,16-12-111,-16 12-84,0 0-49,0 0-31,0 0-29,17-11-18,-17 11-10,0 0-10,0 0-11,0 0-15,17 18-22,-17-18-15,0 0-11,0 0 25,0 32-55,0-32 38,0 0-42,-5 25 37,5-25 1,0 0-1,-12 20-20,12-20 5,0 0 2,0 0-15,0 0-11,-17 11-10,17-11-6,0 0-5,0 0-4,-16-16 27,16 16-41,-8-19 24,8 19-29,-5-22 18,5 22 5,-2-27-8,2 27-2,0 0-4,5-35-2,-5 35-2,11-17 0,-11 17 0,18-15 4,-18 15 29,26-8-9,-26 8 12,27 7 12,-27-7 4,32 19 1,-19-4 9,5 9 4,-6 2-34,1 4 45,-3-1-33,-4 6 7,1 1 34,-4 2 2,-2 1-8,-2 1-1,-2 0-6,-4 3-1,1-5 1,-1-2 3,-1-1 13,-4-1-6,-3-4 2,-1-3-10,-3-1-64,1-5 48,-3-1-13,7-3-8,-2-4-6,-2-1-6,18-12-2,-25 14-2,25-14 1,0 0-8,-33 3 4,33-3-62,-19-12 57,19 12-55,-8-20 57,8 20-53,0 0 56,3-42-54,2 19 56,5 1-46,4-4 46,2 0-53,4 4 54,0-1-54,0 4 53,2 2-54,2 1 57,-3 7-56,3 2 56,-1-1-56,-23 8 56,43-5-56,-43 5 61,42 2-62,-18 3 55,-2 4-53,2-2 54,-3 3-56,-3 4 56,3 0-6,-5-2-2,1 2-4,-17-14-6,23 22 3,-23-22-110,21 24 7,-21-24-45,14 15-45,-14-15-52,0 0-59,18 21-35,-18-21-18,0 0-22,0 0-45,17 16-3,-17-16-99,0 0-448,0 0-553</inkml:trace>
          <inkml:trace contextRef="#ctx0" brushRef="#br0" timeOffset="2235.2925">3329-195 174,'0'0'667,"13"-23"-74,-13 23-151,0 0-43,12-23-64,-12 23-50,0 0-39,13-19-30,-13 19-8,0 0 2,0 0-32,26-9 31,-26 9-49,21 9 13,-21-9-61,25 20-13,-10-3 25,-1 0-15,1 2-16,1 4-2,-2 1 1,-1-2-7,-3-2-14,3 0-20,-2 1-7,-11-21-8,14 31-3,-14-31-8,11 22 0,-11-22 0,0 0 9,10 27-4,-10-27 2,0 0-11,0 0-3,0 0 1,0 0-6,0 0-6,0 0 0,0 0-1,0 0-1,-26-9-1,26 9-2,-16-26 6,16 26-8,-14-31-35,14 31 45,-11-32-33,11 32 35,-13-32-36,13 32 41,-3-28-40,3 28 39,-4-29-27,4 29 33,0 0-13,4-35 14,-4 35-20,12-24 2,-12 24-7,18-21 2,-18 21 0,27-15 1,-27 15-2,29-10 2,-29 10 10,0 0-37,39 2 54,-39-2-34,33 13 49,-13-3-40,-1 5 11,-3 1 49,8 2-50,-3 1 51,-3 2-58,-1-1 56,1-1-66,-2 0 52,-3-1-62,1-3 52,-14-15-53,21 26 47,-21-26-52,16 17 54,-16-17-51,15 17 61,-15-17-39,0 0 64,0 0-63,12 17 57,-12-17-72,0 0 50,0 0-57,0 0 52,0 0-58,-16-20 56,16 20-59,-11-21 57,11 21-49,-13-28-6,13 28 8,-9-34 2,9 34 2,-4-38 1,4 38 0,0-38 52,0 38-57,7-41 53,-1 15-59,1 3 57,9 1-49,-5 2 60,-11 20-75,24-40 54,-8 22-59,2 3 59,-1 3-56,1 0 59,3 1-50,-2 3 62,-19 8-41,35-11 46,-35 11-53,31-1 72,-31 1-71,32 8 59,-32-8-48,32 23 56,-16-8-59,-3 4 3,1 7 3,-4 0 2,3 0 7,-7-2-9,2 3 3,-3-1-9,0 0 45,-2 0-49,0 0 39,-3-26-53,2 45 47,-2-45-95,2 38-11,-2-38-72,0 30-77,0-30-76,0 0-73,1 34-44,-1-34-43,0 0-22,0 0-155,0 0-509,0 0-761</inkml:trace>
          <inkml:trace contextRef="#ctx0" brushRef="#br0" timeOffset="2544.4996">4734-735 470,'0'0'678,"-3"-29"-161,3 29-80,-5-25-73,5 25-25,0 0-7,-6-27-112,6 27-42,0 0 3,0 0 52,0 0 3,0 0 16,0 0-59,-16 26 20,16-26-61,-10 46 5,5-13-30,0 5 11,-3 3 1,-1 8-1,1 3-52,-3-2 51,1 2-59,2 1 45,-2-3-62,2 0 31,-1-2-67,-3-1 10,8-9-22,2-2 45,0 0-62,2-6 50,0-1-10,4-2-19,0 0-72,3-4-59,4-1-96,3 1-81,7-2-81,5-5-54,1-5-39,7 1-25,-2-12-138,2 2-448,4-4-693</inkml:trace>
          <inkml:trace contextRef="#ctx0" brushRef="#br0" timeOffset="3129.0643">5236-154 511,'0'0'623,"0"0"-197,0 0 11,0 0-114,0 0-10,0-27-49,0 27-42,0 0-59,0 0 9,0 0-19,20-14-17,-20 14-15,0 0-20,36-8-16,-36 8-15,33 0-7,-33 0-10,40 4-4,-40-4-2,38 6-6,-38-6 2,34 6-5,-34-6-6,29 4 14,-29-4 11,0 0 4,32 5 11,-32-5 13,0 0 25,0 0-57,0 0-9,29-6-9,-29 6-11,0 0-6,0 0 4,3-27-5,-3 27 22,-8-22-41,8 22 31,-15-34-5,15 34 19,-12-40-37,5 19 2,-1-3 1,3 1-3,5 23-3,-6-43-2,6 43-2,3-39 6,-3 39-11,11-40 3,-1 19 1,4 2 0,1 4 26,1-1-29,2 4 24,-1 2-28,-17 10 24,36-16-21,-36 16 28,35-3-29,-35 3 34,38 0-20,-38 0 29,37 11-21,-16-3 33,0 2-31,-5 4 1,0 2 0,-2 0 2,-2 3-5,-1 1-1,-5 1 0,-6-21-3,8 41-1,-8-41 7,-3 42-40,-2-19 35,-1-1-32,1 0 35,5-22 1,-11 35-8,11-35-1,-8 28-3,8-28-2,0 0 4,-7 29 6,7-29-6,0 0 4,-8 23 0,8-23 11,0 0-2,0 0-4,18 15-38,-18-15 40,0 0-39,40 2 42,-40-2-38,42-2 37,-16-1-39,1 0 37,2-1-35,0-3 36,-2 2-53,-1-1-1,-1-3-71,-2 2-11,-1 0-70,-1-4-12,-2 0-38,1 0-29,-6-4-45,-14 15-45,18-26-9,-18 26-122,6-37-459,-6 37-530</inkml:trace>
          <inkml:trace contextRef="#ctx0" brushRef="#br0" timeOffset="3589.371">5302-1099 630,'0'0'551,"0"0"-111,-19-14-64,19 14-48,0 0-47,0 0-11,0 0-9,0 0-2,0 0-28,0 0 22,22-7-23,-22 7-30,32 4-33,-32-4-24,47 7-24,-20-5-20,5 3-20,5-2-13,0-1-16,2 1-4,-1 0-10,-1-2-15,-7 1-40,-1-4-51,-29 2-38,50-1-24,-50 1-19,39-4-28,-39 4-13,24-11-22,-24 11-12,0 0-23,11-21 10,-11 21 15,-10-19 14,10 19 18,-27-28 50,11 12 45,-2 2 41,1-1 28,-1-1 21,2 1 16,16 15 49,-24-23-29,24 23 47,-15-21-44,15 21 22,0 0 7,-6-20 60,6 20-39,0 0 60,13-16-49,-13 16 52,0 0-63,30-5 35,-30 5-28,29 3 5,-29-3 20,34 12 18,-13 0-10,-2 2 31,2 4-5,-2 1-12,-1 4-16,-2 0-8,-3 3-23,-4-5 10,-1 3-46,-4 0 23,-4-24-47,1 45 22,-4-17-37,-2-1 24,-3 2-51,-3-1-18,0-1-117,-1 1-51,3-5-25,-2-1-34,1-2-81,2 1 26,8-21-55,-10 30-104,10-30-410,0 0-441</inkml:trace>
          <inkml:trace contextRef="#ctx0" brushRef="#br0" timeOffset="3877.0623">6417-813 248,'0'0'741,"27"-17"-181,-27 17-100,23-17-82,-23 17-55,26-11-31,-26 11 2,28-3-4,-28 3-12,33 7-1,-11 1-23,-1 3-33,5 8-33,-2 0 3,0 2-42,5 8-33,-7-3-21,-1-2-18,-2 0-15,-1 2-13,-1-5-9,-1 1-6,-4-3-10,-1-2-4,-11-17-4,19 28 3,-19-28-12,11 22-58,-11-22-37,13 22-46,-13-22-37,0 0-20,13 15-59,-13-15-46,0 0-46,0 0-10,0 0 5,0 0-17,0 0-54,-6-24-433,6 24-396</inkml:trace>
          <inkml:trace contextRef="#ctx0" brushRef="#br0" timeOffset="4107.2161">6858-802 500,'0'0'370,"5"-26"4,-5 26-51,0 0-11,8-30-19,-8 30-33,0 0-36,0 0-28,2-26-8,-2 26 1,0 0 46,0 0-32,0 0 11,0 0 7,-5 26-5,5-26-18,-14 35 6,6-13-39,-5 6-9,0 1-32,-2 1-20,1 0-16,-4 0-14,2 0-16,0 0-12,0-2-9,2 0-7,-1-4-6,1 1-40,3-4 11,1-4-99,10-17-52,-16 31-43,16-31-28,-11 25-102,11-25-16,0 0-67,-10 22-173,10-22-429,0 0-619</inkml:trace>
          <inkml:trace contextRef="#ctx0" brushRef="#br0" timeOffset="4662.8228">7207-786 285,'0'0'650,"17"-22"-141,-17 22-89,15-19-50,-15 19-60,16-16-43,-16 16-1,19-11-30,-19 11-24,21-12-10,-21 12-21,0 0-2,32 5-20,-32-5-18,19 15 22,-19-15-44,19 23 26,-19-23-23,15 31 19,-15-31-26,8 35 23,-8-35-30,6 39 18,-6-39-38,5 41-8,-5-41 0,6 41-7,-6-41-9,5 38-2,-5-38-14,8 35-6,-8-35-9,7 29-7,-7-29-3,9 25-5,-9-25-1,12 20-2,-12-20-3,14 19 5,-14-19-56,21 12 60,-21-12-56,27 7 55,-27-7-50,37 4 49,-37-4-6,42-4-10,-17 0-27,-2-4-12,-2 1-8,0-4-16,-4-1-25,1-2-15,-2-3-2,-2-2 9,-2-1 11,-3-2 0,1-2 13,-5-2 27,-2 2-6,0-2 4,-1-3 0,-4 1 7,2-1 7,-2-1 6,1 1 6,-2 1 1,-1 2 5,4 26 4,-3-42 1,3 42 2,-3-33 1,3 33 2,-3-26 0,3 26-4,0 0-1,-5-24 0,5 24 7,0 0-1,0 0-3,0 0-5,0 0 13,-29 8 46,29-8-20,-18 21 28,18-21-36,-14 28 23,14-28-31,-11 26 26,11-26-33,-8 26 25,8-26-30,0 0 27,-2 35-31,2-35 27,0 0-31,13 30 33,-13-30-38,18 15 1,-18-15-72,27 12-28,-27-12-34,35 7-106,-35-7-37,36 0-43,-36 0-31,35-7-34,-35 7-120,27-20-414,-14 5-502</inkml:trace>
          <inkml:trace contextRef="#ctx0" brushRef="#br0" timeOffset="5137.639">7369-1333 447,'0'0'659,"-25"-4"-159,25 4-77,0 0-61,-24-6-68,24 6-7,0 0-74,0 0-4,0 0-33,0 0-24,0 0-23,0 0-22,34-8-25,-34 8-13,39 4-18,-39-4-6,51 1-12,-21 1-5,-1-1-7,2-1-9,-1 0 2,1-1 1,-2-1-5,-2 1-22,-1-3-21,-26 4-22,43-8-79,-43 8 22,34-12-83,-34 12 35,22-14-58,-22 14 18,11-18-11,-11 18-36,0 0 7,-6-27-30,6 27-45,-16-27 29,16 27 4,-23-25 85,23 25 60,-22-20 166,22 20 93,-18-16 41,18 16-1,0 0-38,-14-21 1,14 21-27,0 0 18,0 0-10,0 0 11,6-19 6,-6 19 47,0 0-58,0 0 53,0 0-61,32-5 64,-32 5-67,0 0 44,29 9-66,-29-9 37,19 10-64,-19-10 42,18 16-6,-18-16-17,13 20-14,-13-20-10,11 26-52,-11-26 43,8 33-47,-8-33 3,2 30-6,-2-30 7,-2 32-5,2-32-16,-5 33-27,5-33-22,-9 33-43,9-33-47,-8 20-17,8-20-19,-8 22-55,8-22-77,0 0-450,-7 22-303</inkml:trace>
          <inkml:trace contextRef="#ctx0" brushRef="#br0" timeOffset="5598.4468">8134-1795 182,'0'0'495,"-2"-25"-122,2 25-57,0 0-54,0 0-16,0 0-22,0 0-22,0 0-36,0 0-14,0 0-4,0 0-4,2-27-10,-2 27-9,0 0-5,0 0-9,25 3-1,-25-3-4,29 12-4,-29-12-11,37 19-7,-13 0 5,0 2-5,2 3 14,1 10-28,5 3 31,-3 1-39,0 7-3,0 0 39,0 3-18,-2 5-13,1-3-11,-4 3-10,-5 1 22,-2 1-44,-4 1 26,-3-2-35,-5-2 22,-2-7-31,-5-1 22,-2-3-35,-3 0 31,-1-2-33,-2-2 29,1-3-32,-2 0 33,1-4-29,-1 0 2,1-7 12,2-4-12,8-19-43,-14 34-47,14-34-40,-10 23-26,10-23-16,-8 19-37,8-19-18,0 0-48,0 0-8,-6 21-74,6-21-162,0 0-276,0 0-324</inkml:trace>
          <inkml:trace contextRef="#ctx0" brushRef="#br0" timeOffset="5925.6632">9453-1178 829,'0'0'570,"0"0"-122,0 0-65,0 0-64,-16 13-51,16-13-34,0 0-38,0 0-29,0 0-27,0 0-25,0 0-24,0 0-10,35 6-15,-35-6-27,35 3-8,-35-3-34,40 1-36,-40-1-39,44 1-40,-44-1-35,41-1-32,-41 1-18,39-4-38,-39 4-86,29-9-503,-29 9-369</inkml:trace>
          <inkml:trace contextRef="#ctx0" brushRef="#br0" timeOffset="6093.7761">9539-1011 47,'-13'25'590,"13"-25"-181,0 0-14,-8 28-75,8-28-17,0 0-64,0 0-52,8 30-32,-8-30-17,18 15-32,-18-15-21,24 11-42,-24-11-33,32 10-76,-32-10-2,36 11-73,-36-11 34,32 8-87,-32-8-67,0 0-137,40 0-161,-40 0-73</inkml:trace>
          <inkml:trace contextRef="#ctx0" brushRef="#br0" timeOffset="8344.8031">10271-1012 249,'0'0'711,"0"0"-175,0 0-107,-34 0-64,34 0-61,0 0-30,0 0-24,0 0-22,-29 0-14,29 0-37,0 0-3,0 0 9,0 0 3,0 0-20,0 0-19,0 0-16,31 4-16,-31-4-7,38 3 7,-38-3-5,56-1-7,-17-1-1,-1 1 3,6-2-11,-1 0-12,0-1-6,2 0-7,-3 3-8,-2-3-10,0-2-1,-9 5-16,-4-2-4,-27 3-5,42-6-2,-42 6-5,30-5-4,-30 5 0,0 0-2,34-1-6,-34 1 10,0 0-12,0 0-5,29-3-2,-29 3-63,0 0 23,0 0-43,0 0-42,0 0-43,0 0-62,0 0-18,0 0-15,0 0-19,0 0-30,0 0-44,0 0-28,0 0-165,0 0-392,14-15-526</inkml:trace>
          <inkml:trace contextRef="#ctx0" brushRef="#br0" timeOffset="9172.3542">11517-1558 101,'0'0'685,"0"0"-139,23-7-178,-23 7-19,0 0-124,0 0 33,0 0-74,0 0 2,27 4-40,-27-4 28,0 0-32,0 0-26,0 0-20,13 15-18,-13-15-17,0 0-11,0 0-8,0 0-21,0 0 11,8 19 2,-8-19 2,0 0 4,0 0 5,0 0 3,0 0-3,0 0-5,0 0-3,0 0-6,0 0-1,0 0-8,0 0 4,0 0-2,0 0-3,0 0 21,0 0-35,0 0 0,0 0-3,0 0-2,0 0 0,0 0-7,0 0 13,0 0 1,-11 22 44,11-22-49,0 0 0,-5 23 7,5-23 5,0 0 2,-10 25 9,10-25-10,0 0 8,-6 20-2,6-20 5,0 0 14,0 0 10,0 0 8,-11 23-8,11-23-10,0 0-10,0 0-9,0 0-3,0 0 4,-32-4-5,32 4-5,-21-15-10,21 15 0,-21-24 0,21 24-1,-19-26 0,19 26-1,-15-30-3,15 30-1,-6-24 3,6 24 5,0 0 26,0-32-43,0 32 38,14-20-41,-14 20 37,24-17-38,-24 17 37,28-5-38,-28 5 0,36 1 8,-36-1 16,42 16 6,-18 0 16,0 3 7,0 5 8,-1 2 1,-1 1-3,2 7 32,-1 3-42,-4 1 41,-4-5-15,-1 1-4,-4 2-9,-2-1-2,-2 0-8,-1 0-6,-5-7-4,-2 8-3,-1-10 0,-5 3 1,-3-1 8,-7-3-9,0-3-1,-1-2-3,-2-2 4,2-5-5,-2-4-2,-3 2-2,2-3 2,22-8 0,-39 5 2,39-5 12,-35-5-14,35 5 4,-32-10-7,32 10-4,-23-26-5,23 26 0,-9-31 17,9 31-68,6-38 54,1 16-40,9-5 50,-4 9-53,11-5 54,-9 6-51,1 1 62,2 3-63,4 0 51,0 4-48,-21 9 65,37-9-65,-37 9 62,34 1-53,-34-1 42,37 12-46,-18-1 49,-1 1-46,-1 2 47,-2 1-5,1 1-5,-2 1-4,-1-1 0,-13-16-4,19 27 2,-19-27-64,16 27-48,-16-27-55,13 19-49,-13-19-65,0 0-47,16 21-18,-16-21-25,0 0-24,0 0-73,0 0-626,23 8-704</inkml:trace>
          <inkml:trace contextRef="#ctx0" brushRef="#br0" timeOffset="9899.8431">12093-1270 408,'0'0'585,"13"-24"-68,-13 24-152,0 0 13,0 0-63,13-15-37,-13 15-31,0 0-25,0 0-29,0 0-23,27 1-16,-27-1-18,16 16-5,-16-16-20,21 31 38,-13-12-24,2 2 0,-4 3-6,2-1-2,-3 0-6,0 1-4,-5-24-8,6 40-11,-6-40-5,4 35-17,-4-35-8,1 28-1,-1-28 5,0 0-2,2 29 1,-2-29-3,0 0-7,0 0-10,-3 25 4,3-25-17,0 0-14,0 0-1,-20-8-6,20 8 1,-16-23-3,16 23-1,-19-33-42,19 33 45,-14-35-39,14 35 60,-5-40-54,5 40 52,-5-43-56,5 43 44,0-40-39,0 40 1,6-38 4,-6 38 5,16-39 1,-6 20 4,3 0 0,0 3 7,1 2-5,2 0 3,0 3-1,-16 11 3,32-18 30,-32 18-35,34-12 1,-34 12 0,35-9 3,-35 9 1,32-2 6,-32 2-1,33 7-2,-33-7 52,30 18-44,-14-5 46,-5 3-45,0 1 53,-1 4-46,-2 2 59,-1 1-57,-3-1 51,0 2-9,-4-25-15,1 45-2,-1-45-15,2 43-6,-2-43-2,0 41-4,0-41-4,0 34-14,0-34 11,0 29 4,0-29-4,0 0 7,-2 31-2,2-31-6,0 0-1,0 0 2,0 0 1,-1 29-2,1-29-3,0 0-53,0 0 64,0 0-57,0 0 65,0 0-61,0 0 52,-8-29-49,8 29 56,0-30-58,0 30 60,1-29-55,-1 29 55,5-38-46,-5 38 44,8-38-53,0 15 59,-2 3-58,2-1 3,2 0 3,-10 21 3,16-31 3,-16 31 4,19-26 2,-19 26 9,20-20 1,-20 20-9,14-16 1,-14 16 1,0 0-1,27-14 4,-27 14 1,0 0 0,32-3 52,-32 3-60,0 0 54,33 10-50,-33-10 43,20 16-58,-20-16 55,23 22-55,-23-22 50,21 25-70,-21-25 22,16 28-25,-16-28-34,13 25-35,-13-25-45,8 23-60,-8-23-56,6 23-35,-6-23-29,6 25-32,-6-25-16,0 0-46,0 32-135,0-32-341,0 0-480</inkml:trace>
          <inkml:trace contextRef="#ctx0" brushRef="#br0" timeOffset="10906.1475">13247-1211 170,'0'0'570,"0"0"-89,0 0-149,0 0 7,0 0-102,-21-7 33,21 7-87,0 0 33,0 0-58,0 0 33,0 0-80,0 0 39,0 0-65,0 0 40,0 0 17,0 0-33,0 0-3,0 0 4,0 0 4,0 0 9,0 0 4,0 0 0,29 5-2,-29-5 7,30 2-48,-30-2 13,34 3-55,-34-3 25,45 0-9,-45 0-10,40 0-7,-40 0-5,32-3-1,-32 3 7,29-4-5,-29 4-38,21-11 26,-21 11-38,18-15 39,-18 15-41,9-19 2,-9 19 3,0 0 1,-1-35 1,1 35 3,-8-40 1,1 17 0,1-3 2,-2 6-1,1-4 9,1 1-9,6 23 5,-6-39-5,6 39 2,-4-37 1,4 37 29,4-38-39,-4 38 35,8-34-37,-8 34 34,14-30-36,-14 30 35,19-23-4,-19 23-4,24-19 3,-24 19-4,24-13-2,-24 13-8,26-9 0,-26 9-1,0 0 6,37-1-4,-37 1-4,0 0-32,34 10 38,-34-10-31,19 14 40,-19-14-30,18 25 41,-18-25-35,12 29 5,-12-29 4,4 36 4,-4-36-1,-2 38 0,2-38-1,-10 48 33,4-24-40,-2-2 37,-2 1-39,1-1 38,1-1-12,-2-2-2,10-19-5,-16 30-1,16-30-3,-13 25-1,13-25 13,-9 21-13,9-21-8,0 0 0,-10 21 1,10-21 9,0 0 3,0 0-1,0 0 7,0 0 5,8 26-4,-8-26-3,0 0-2,30 9-3,-30-9 6,29 1-3,-29-1-12,31 0 2,-31 0-2,35-1 1,-35 1 2,37-4 0,-37 4-42,34-6 38,-34 6-82,30-6-16,-30 6-108,24-10-23,-24 10-13,21-12-97,-21 12 1,14-18-69,-14 18-154,15-22-464,-15 22-635</inkml:trace>
          <inkml:trace contextRef="#ctx0" brushRef="#br0" timeOffset="11450.2205">14256-1773 267,'0'0'657,"0"0"-109,0 0-164,0 0-66,0 0-54,0 0-40,0 0-1,0 0-15,0 0-21,0 0-6,0 0-7,0 0-35,0 0-15,0 0-18,10 32-13,-10-32-5,3 29 0,-3-29 11,6 37 0,-6-37 0,5 38 3,-5-38 0,5 38-18,-5-38-10,8 38-1,-8-38-3,6 34-4,-6-34-8,7 26-8,-7-26-10,9 24-5,-9-24-6,10 21 1,-10-21-10,11 19-4,-11-19-3,16 14-3,-16-14 0,23 12-1,-23-12-5,25 4 1,-25-4 0,29 3-4,-29-3-21,29-5-17,-29 5-17,31-9-5,-31 9-32,29-20 26,-15 6-38,-1-2 47,0-3-40,-2 1 56,-1-4-37,-1 2 15,-2-5 8,-3 2 3,1-2 18,-5 25 8,5-43 3,-5 43 5,0-43 1,0 43 8,-3-41 3,3 41 8,-3-33 2,3 33 6,-5-28 19,5 28-4,-8-22-34,8 22 30,0 0-31,-16-17 40,16 17-39,0 0 48,0 0-37,-36 7 38,36-7-43,-25 15 4,25-15-2,-24 26 2,24-26-2,-18 26 1,18-26 1,-14 29-2,14-29 11,-7 26-13,7-26 4,0 28-9,0-28 2,13 26 7,-13-26-1,23 24 14,-23-24-63,32 22 30,-13-11-75,3-1-16,-1 0-37,2-3-39,-1 1-33,2-4-62,2 3-21,-26-7-68,42 5-549,-42-5-490</inkml:trace>
          <inkml:trace contextRef="#ctx0" brushRef="#br0" timeOffset="11986.0758">15259-2056 424,'-13'-19'596,"13"19"-85,-18-11-149,18 11 0,0 0-123,-30-4 32,30 4-79,-27 12 5,27-12 4,-31 26-3,12-4-17,1 4-19,4 1-13,1 4 18,3 2 6,1 3-56,1-1-11,4 3-10,3-4-5,2-2-11,4 2-9,2-3-11,4 2-9,2-6-10,3 1-9,3-2-7,3-2-6,4-3-17,1-4-66,2 1-48,3-5 6,2 1-87,0-6-81,-7-4-121,0-1-89,-27-3-626,48-3-727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6:45.32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88649E-2CF6-4796-90D5-E1B322CB8023}" emma:medium="tactile" emma:mode="ink">
          <msink:context xmlns:msink="http://schemas.microsoft.com/ink/2010/main" type="writingRegion" rotatedBoundingBox="1209,4861 7523,2996 8079,4876 1764,6741"/>
        </emma:interpretation>
      </emma:emma>
    </inkml:annotationXML>
    <inkml:traceGroup>
      <inkml:annotationXML>
        <emma:emma xmlns:emma="http://www.w3.org/2003/04/emma" version="1.0">
          <emma:interpretation id="{2A13BA34-9066-49F0-890E-6BFCFD50C1AF}" emma:medium="tactile" emma:mode="ink">
            <msink:context xmlns:msink="http://schemas.microsoft.com/ink/2010/main" type="paragraph" rotatedBoundingBox="1209,4861 7523,2996 8079,4876 1764,6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AA9454-7ED3-4289-96F0-3C92668EED66}" emma:medium="tactile" emma:mode="ink">
              <msink:context xmlns:msink="http://schemas.microsoft.com/ink/2010/main" type="line" rotatedBoundingBox="1209,4861 7523,2996 8079,4876 1764,6741"/>
            </emma:interpretation>
          </emma:emma>
        </inkml:annotationXML>
        <inkml:traceGroup>
          <inkml:annotationXML>
            <emma:emma xmlns:emma="http://www.w3.org/2003/04/emma" version="1.0">
              <emma:interpretation id="{F51F7CF6-735C-43E4-A434-35C5F288452A}" emma:medium="tactile" emma:mode="ink">
                <msink:context xmlns:msink="http://schemas.microsoft.com/ink/2010/main" type="inkWord" rotatedBoundingBox="1209,4861 7523,2996 8079,4876 1764,6741"/>
              </emma:interpretation>
              <emma:one-of disjunction-type="recognition" id="oneOf0">
                <emma:interpretation id="interp0" emma:lang="en-US" emma:confidence="0">
                  <emma:literal>Federation</emma:literal>
                </emma:interpretation>
                <emma:interpretation id="interp1" emma:lang="en-US" emma:confidence="0">
                  <emma:literal>Fadden</emma:literal>
                </emma:interpretation>
                <emma:interpretation id="interp2" emma:lang="en-US" emma:confidence="0">
                  <emma:literal>Federative</emma:literal>
                </emma:interpretation>
                <emma:interpretation id="interp3" emma:lang="en-US" emma:confidence="0">
                  <emma:literal>Federator</emma:literal>
                </emma:interpretation>
                <emma:interpretation id="interp4" emma:lang="en-US" emma:confidence="0">
                  <emma:literal>*Fadden</emma:literal>
                </emma:interpretation>
              </emma:one-of>
            </emma:emma>
          </inkml:annotationXML>
          <inkml:trace contextRef="#ctx0" brushRef="#br0">719 3686 454,'0'0'622,"-24"-5"-130,24 5-81,0 0-54,0 0-64,-18-12-31,18 12-25,0 0-25,0 0-14,0 0-9,11-23-16,-11 23-22,23-8-23,-23 8-14,30-7-22,-30 7-16,35-6-7,-35 6 8,34-1-20,-34 1-9,34 1-18,-34-1-4,30 4 0,-30-4-5,29 9-2,-29-9-9,27 12 0,-27-12 4,26 15 13,-26-15 4,21 19-34,-21-19 35,18 24-36,-18-24 34,11 23-34,-11-23 4,9 26 2,-9-26-2,5 24 1,-5-24 0,3 27-2,-3-27 6,0 0-3,0 38 10,0-38-4,0 0 0,-3 33-10,3-33-2,0 0-15,-6 30-35,6-30-2,0 0-59,-7 23-14,7-23-32,0 0-49,0 0-55,-4 22-64,4-22-60,0 0-76,0 0-421,0 0-444</inkml:trace>
          <inkml:trace contextRef="#ctx0" brushRef="#br0" timeOffset="-405.2689">197 3990 574,'0'0'564,"0"0"-89,0 0-144,0 0-9,0 0-83,-24-9 21,24 9-23,0 0-23,0 0-26,0 0-18,0 0-18,0 0-14,0 0-19,26-8-11,-26 8-10,25-4 9,-25 4 6,42-2 9,-13-3 18,5 2-2,1-2-10,4-1 23,2-2-44,3 3 22,5-6-59,-5 4 24,4-1-48,-6 1 26,-2-4-46,-2 4 27,-3 1-42,-1-1 33,-7 1-43,-1 0 36,-3 0-42,-23 6 36,36-8-41,-36 8 35,28-7-38,-28 7 36,0 0-55,25-7 14,-25 7-78,0 0-15,0 0-96,0 0-21,24-8-57,-24 8-16,0 0-38,0 0 2,0 0-27,0 0-70,-11-18-100,11 18-271,0 0-332</inkml:trace>
          <inkml:trace contextRef="#ctx0" brushRef="#br0" timeOffset="-1631.5873">395 4560 692,'0'0'613,"0"0"-119,0 0-30,0 0-128,0 0-7,0 0-38,0 0-20,0 0 25,0 0-2,0 0-62,0 0-8,0 0-73,0 0 1,0 0-56,0 0 8,33-3-51,-33 3 23,28-10-36,-28 10 39,40-16-31,-16 7 29,5-1-40,3 0 27,0-1-44,0-3 29,0 1-44,2 2 32,-4-3-41,1 2 35,-9 3-40,1-3 35,-23 12-38,33-19 1,-33 19-17,27-15-19,-27 15-28,21-14-37,-21 14-39,0 0-21,24-14-18,-24 14-24,0 0-109,0 0-8,0 0-42,0 0-83,0 0-81,0 0-295,0 0-371</inkml:trace>
          <inkml:trace contextRef="#ctx0" brushRef="#br0" timeOffset="-2047.8638">528 4653 604,'-5'-24'497,"5"24"-45,-7-22-130,7 22 17,-6-24-87,6 24 14,0 0-54,-6-32 29,6 32-38,0 0-6,-5-23 10,5 23-42,0 0-11,0 0-26,0 0-20,-7-25-24,7 25-17,0 0-4,0 0 23,0 0-11,0 0 68,0 0-16,0 0 47,0 0-47,2 28 36,-2-28-43,5 47 44,-2-17-60,0 7 20,2 2-2,0 5-6,1 5-20,1 3-40,2-3 43,-1 6-41,0-1-2,2-2-9,-4-1-10,2 0-6,-1-2 31,-2-8-29,1 0 22,-1-3-53,0-1 34,0-2-44,-2-9 39,0 0-44,0-1 41,-3-25-44,5 36 42,-5-36-42,6 28 42,-6-28-39,0 0 40,4 31-41,-4-31 43,0 0-42,0 0 24,4 23-93,-4-23-6,0 0-55,0 0-56,0 0-47,0 0-47,4-35 18,-4 35-48,0-30-23,0 30-38,0-45-41,0 45-91,0-45-96,0 18-336,-2-3-530</inkml:trace>
          <inkml:trace contextRef="#ctx0" brushRef="#br0" timeOffset="-1282.8551">553 4964 402,'0'0'733,"-12"24"-173,12-24-119,-10 21-97,10-21-70,0 0-65,0 0 24,-3 26-6,3-26 31,0 0-67,14 16 10,-14-16-42,24 7-16,-24-7-56,36 3 8,-36-3-42,46 1 1,-46-1-24,55-3 8,-27 0-18,3-1 17,1-2-28,0-1 20,-6 0-28,-1 0 22,0-2-26,-5 2 23,-20 7-26,34-15 10,-34 15-54,26-18 27,-26 18-62,24-19-26,-24 19-35,13-15-34,-13 15-99,0 0-1,0 0-56,8-19-72,-8 19-523,0 0-505</inkml:trace>
          <inkml:trace contextRef="#ctx0" brushRef="#br0" timeOffset="-860.5738">1359 5080 234,'0'0'422,"17"-12"-83,-17 12-35,0 0-64,0 0 23,0 0-59,0 0 58,0 0-89,0 0 31,0 0-15,0 0-11,0 0-11,-8-22-14,8 22-8,0 0-8,-22 5 45,22-5-67,-23 11 48,23-11-48,-27 16 43,11-2-18,0 1-5,-3 5 0,3 2-5,-3-1-11,1 2-4,3 0-6,1 0-13,4-1-3,2-1-16,0-1-3,8-20-11,-9 36-9,9-36-7,3 31-5,-3-31-3,13 31-7,-13-31-3,22 29-4,-4-17-5,3 0-5,0-1 2,1-6-4,2 2-4,2-4-5,-26-3-4,46 4-13,-46-4-30,52-5-34,-28-1-39,3-1-39,-5-1-5,-1-3-48,0-1 31,-5-1-68,-1-3-36,-4-3-43,-3-2-58,-3-5-96,-5 0-557,-3-7-649</inkml:trace>
          <inkml:trace contextRef="#ctx0" brushRef="#br0" timeOffset="3002.884">2071 4619 222,'0'0'691,"0"0"-115,0 0-158,0 0-12,0 0-113,-24 4-16,24-4-53,0 0 7,0 0-33,0 0-16,0 0-11,0 0-3,0 0-9,0 0-10,26-15-16,-26 15 15,35-15-57,-13 7-6,4-3-7,0 0-12,4 3-10,1-6-11,1 2-9,-3 1-7,4 0-8,-5-1-5,1 1-6,-4 3-7,-2 1-30,-1-2-37,-22 9-33,37-14-18,-37 14-16,35-7-17,-35 7-76,24-7 8,-24 7-71,0 0 25,25-5-15,-25 5-24,0 0-23,0 0-96,0 0-308,22 11-232</inkml:trace>
          <inkml:trace contextRef="#ctx0" brushRef="#br0" timeOffset="3210.0213">2405 4697 338,'0'0'545,"-21"24"-57,21-24-140,-14 19 6,14-19-87,0 0 17,-15 17-65,15-17 35,0 0-23,0 0-22,0 0-30,0 0-12,0 0-22,0 0-23,18 11-20,-18-11-21,0 0-17,37-4-15,-37 4-9,25-6-8,-25 6-6,26-4-6,-26 4-7,27-5-2,-27 5-30,0 0-32,31-7-15,-31 7-34,0 0-101,30-11-10,-30 11-90,19-10-67,-19 10-129,17-19-377,-17 19-425</inkml:trace>
          <inkml:trace contextRef="#ctx0" brushRef="#br0" timeOffset="3836.1856">3212 4261 79,'0'0'666,"0"0"-127,-5-24-178,5 24-22,0 0-111,-8-22 32,8 22-69,0 0 38,-10-17-28,10 17-25,0 0-37,0 0-17,-22-14-6,22 14 1,0 0-12,-31 3-2,31-3 14,-32 12 30,15 2 21,-3-2 10,-2 6 11,1 2 30,0 2-56,0 1 20,2 3-64,2 1 31,0-1-68,8 4 33,-6-2-62,9-1 39,0-3-61,2 2 40,4-26-59,2 45 45,3-21-50,1-3 43,4 1-51,1-3 37,7 2-52,-4-7 2,5 0 2,-1-4 1,4-1-9,-22-9 25,41 7-53,-41-7 22,43-4-47,-19-3 29,0-5-38,-1-2 37,-3-6-32,0-6 35,-3-4-29,-5-4 41,-3-6-27,-2-8 10,-4 1 7,-5-6 5,-3-3 7,2-3 10,-8 2 3,1-3 4,-6 4 32,5 0-4,-3 3 1,-1 5 10,2 2 6,2 8 11,1 4-3,1 2-7,1 8 3,1 3-3,7 21-3,-8-34-8,8 34-7,-9-24-6,9 24-5,0 0-4,-7-25-2,7 25 2,0 0 6,0 0 2,0 0 10,0 0 11,0 0 2,0 0 6,-3 38-24,3-38 57,3 49-45,1-20 12,-1 8 9,3-3-19,-3 7 16,1 1-7,2-1-10,2 3-6,2 1-4,-2-6-5,1 1-8,2-2-41,1-4 1,1-2-86,-4 0-17,4-4-89,0-4-34,-2-5-20,5 0-60,-1-4 26,-15-15-82,35 16-17,-35-16-84,35-3-512,-35 3-614</inkml:trace>
          <inkml:trace contextRef="#ctx0" brushRef="#br0" timeOffset="4279.4803">3582 4116 93,'0'0'764,"0"0"-198,0 0-111,4-27-75,-4 27-78,0 0-49,8-21-38,-8 21-33,0 0-28,13-16-29,-13 16-25,0 0-18,0 0 17,28-8-54,-28 8 27,0 0-51,28 12-3,-28-12-6,21 14-12,-21-14 0,20 13 0,-20-13 12,18 16 0,-18-16-8,14 16 1,-14-16 1,0 0 0,17 15-2,-17-15 2,0 0 2,0 0-1,0 0-2,14 14 0,-14-14-2,0 0-2,0 0 0,0 0 1,-8-23-1,8 23 1,-13-22 41,13 22-59,-16-28 20,16 28 4,-19-27 8,19 27 2,-19-28 6,19 28 11,-21-22-1,21 22-1,-18-20-5,18 20-3,-16-16-3,16 16-4,0 0-5,-21-16 1,21 16 27,0 0-22,0 0 13,-34 9 42,34-9-19,-20 18 27,5-2-8,1 3 6,7 3 13,-9 3-5,5 1-6,5-2 3,-6-2-11,6 1 18,6-23-50,-8 41 21,8-41-44,0 38 31,0-38-43,8 37 29,-8-37-64,14 30-43,6-15-55,-20-15-43,27 19-25,-27-19-30,38 10-101,-38-10-22,53-1-62,-21-8-151,2-1-404,1-2-553</inkml:trace>
          <inkml:trace contextRef="#ctx0" brushRef="#br0" timeOffset="5153.5636">3984 4092 687,'-28'-3'590,"28"3"-121,0 0-81,-24-6-56,24 6-46,0 0-45,0 0-26,0 0-11,0 0 26,0 0-81,0 0 20,0 0-84,19-15 32,-19 15-65,36-12 34,-12 5-59,1-2 34,6 0-55,3 0-4,-2-1-11,0 0-20,-2-2-34,-1-1-38,-5 2-89,0-4 23,-3 0-79,0-4 15,-3 4-34,-7-3-5,2-1 2,-5-1 4,-8 20-45,13-37 20,-13 37 4,1-37-159</inkml:trace>
          <inkml:trace contextRef="#ctx0" brushRef="#br0" timeOffset="4816.8385">4381 3636 324,'0'0'579,"0"0"-150,-4-24-92,4 24-40,0 0-27,-13-26-23,13 26-11,-8-19-5,8 19-24,0 0-20,-16-26-17,16 26-24,0 0-20,-12-22-31,12 22-22,0 0-11,-14-25-8,14 25-2,0 0-4,-14-27-6,14 27-8,-13-21-3,13 21 5,-15-22-5,15 22-7,-24-21-4,24 21 4,-24-19 1,24 19 9,-32-18-11,32 18 13,-34-13 6,34 13 19,-32-9-1,32 9-4,-32-4-12,32 4-8,-27 1 2,27-1 0,-31 6 14,31-6-2,-28 13-2,28-13-2,-28 24 20,28-24-2,-21 27-6,21-27 2,-11 37-1,11-37 10,-6 39-6,6-39 0,3 47 16,3-21-11,1 1-44,4 3 33,-3-2-46,5 1 47,1 0-50,-1 1 51,2-1-46,-1 1-1,1-3 4,1 4-1,-2-2-1,-3 3 0,2-1-5,-2 1 1,-1-3-1,1 0-4,-4 2-1,-3-5-1,3-2 1,-1 2-2,-3-4 0,-3-22 42,5 40-68,-5-40 16,7 33-87,-7-33 0,0 28-93,0-28-50,0 0-18,3 30-34,-3-30 19,0 0-106,0 0-16,0 0-84,0 0-594,0 0-688</inkml:trace>
          <inkml:trace contextRef="#ctx0" brushRef="#br0" timeOffset="5247.6263">4370 3702 977,'0'0'226,"-6"-33"-49,6 33 59,-8-34-65,8 34 25,-7-28-34,7 28 27,-6-21-27,6 21 13,0 0-10,-5-31 0,5 31-11,0 0-17,0 0 0,0 0-18,0-29 9,0 29 14,0 0 30,0 0 8,0 0 7,24 4 4,-24-4 3,19 22 11,-19-22-13,24 31 0,-9-7 7,1 0-73,-2 3 45,1 1-69,-2 1-16,1-1-17,-3 0-13,-1-1-8,0-2-13,-2-1-6,-2 0-28,-1 0 18,1 1-25,-6-25-44,7 41-41,-7-41-47,4 35-67,-4-35-53,7 29-17,-7-29-33,3 22-84,-3-22-11,0 0-94,0 0-648,0 0-758</inkml:trace>
          <inkml:trace contextRef="#ctx0" brushRef="#br0" timeOffset="5649.3936">4664 3792 9,'0'0'812,"0"0"-228,0 0-131,0 0-83,3-26-73,-3 26-53,0 0-43,0 0-36,0 0-30,13-23-24,-13 23-21,0 0-17,0 0-14,21-9-13,-21 9-12,0 0-4,0 0-4,32 7-7,-32-7-6,0 0-3,21 9 1,-21-9 39,0 0-49,17 13 39,-17-13-48,0 0 43,0 0-46,0 0 45,18 11-47,-18-11 45,0 0-45,0 0 43,0 0-42,0 0 26,0 0-32,0 0 44,0 0-49,0 0 4,0 0 8,0 0 5,0 0 0,0 0 2,0-29 2,0 29 6,0 0 16,-15-24 9,15 24 12,0 0-3,-14-21-5,14 21-7,0 0 22,-13-16-27,13 16-7,0 0-11,0 0-5,-21-8 2,21 8 4,0 0 1,-21 12 31,21-12-36,-17 15-1,17-15 16,-18 24-19,18-24 17,-17 28-18,17-28 16,-15 30-3,15-30-24,-6 27-29,6-27-51,-4 26-40,4-26-96,7 23 0,-7-23-74,18 15-124,-18-15-443,27 7-425</inkml:trace>
          <inkml:trace contextRef="#ctx0" brushRef="#br0" timeOffset="6025.1432">5220 3579 375,'0'0'786,"0"-30"-205,0 30-115,-9-30-106,9 30-38,-15-25 3,15 25-42,-11-20 15,11 20-45,0 0-48,-13-23-53,13 23-38,0 0-26,0 0 4,0 0-32,0 0-17,-14-14-7,14 14-6,0 0 2,0 0 14,-13 21 27,13-21 6,-5 23-1,5-23-8,-13 32-8,13-32-11,-11 35-11,11-35-35,-9 35 28,9-35-37,-8 37 34,8-37-37,-4 30 32,4-30-40,0 27-7,0-27-20,0 0-28,7 31-40,-7-31-34,14 19-21,-14-19-17,18 9-97,-18-9-11,0 0-66,38 4-55,-38-4-71,28-13-433,-28 13-483</inkml:trace>
          <inkml:trace contextRef="#ctx0" brushRef="#br0" timeOffset="6296.8247">5220 3171 524,'0'0'535,"-3"-32"-113,3 32-74,-3-29-36,3 29-43,3-27-42,-3 27-25,7-22-31,-7 22-31,8-23-24,-8 23-20,13-17-6,-13 17-29,20-12-10,-20 12-10,23-9-5,-23 9-4,0 0-2,37-5 2,-37 5 2,22 5 2,-22-5 11,28 9-1,-28-9-11,20 21 9,-20-21-2,21 25 4,-21-25 1,21 33 54,-10-14-49,-1 0-5,-2 2-3,2 2-8,-4 0-5,-1 2-5,1-1-3,1 2-3,-1 0-4,-1 1 0,1-1-2,1 0 11,-4 0-19,-1 0-23,4 0 31,-3-3-22,4 1 18,-7 1-26,0-25 26,8 37-18,-8-37 19,6 31-18,-6-31 0,11 29 1,-11-29-1,7 25-3,-7-25-6,9 20-9,-9-20-12,0 0-39,12 23 3,-12-23-83,0 0-39,0 0-30,20 8-23,-20-8-1,0 0-48,0 0-80,18-12-85,-18 12-198,0 0-171</inkml:trace>
          <inkml:trace contextRef="#ctx0" brushRef="#br0" timeOffset="6668.572">5363 3451 131,'0'0'631,"0"0"-149,-24-5-105,24 5-54,0 0-37,0 0-53,-17-12-46,17 12-33,0 0-14,0 0-16,0 0-12,11-21-12,-11 21-15,21-14-15,-21 14-11,30-14-9,-9 8-2,1-5 8,-1 3 2,3 1 2,0 0-6,1 0-7,-1 0-10,-4 2-8,-20 5-5,36-11-6,-36 11-3,29-3 2,-29 3-5,0 0-1,33 0 18,-33 0 3,21 9 5,-21-9-6,18 15-5,-18-15-3,11 19-3,-11-19-4,6 21-4,-6-21-1,0 0-5,7 29-20,-7-29-38,0 0-42,5 24-53,-5-24-46,0 0-48,0 0-55,0 0-168,0 0-409,0 0-425</inkml:trace>
          <inkml:trace contextRef="#ctx0" brushRef="#br0" timeOffset="6727.1114">5740 3166 619,'0'0'544,"0"0"-133,-9-22-81,9 22-66,0 0-62,0 0-63,0 0-66,0 0-67,0 0-36,0 0-39,0 0-78,0 0-146,0 0-353,9-18-156</inkml:trace>
          <inkml:trace contextRef="#ctx0" brushRef="#br0" timeOffset="7057.8673">5933 3087 563,'0'0'557,"0"0"-123,0 0-79,0 0-54,0 0-45,0 0-39,0 0-24,0 0-16,-23 7-19,23-7-16,0 0-12,0 0-2,-3 32-20,3-32-18,5 26-12,-5-26-11,10 33 2,-10-33-10,14 33-11,-14-33-10,14 31-9,-14-31-3,20 31-6,-20-31-3,14 25-3,-14-25-8,18 19 5,-18-19 0,17 16 0,-17-16 7,0 0-2,25 7-12,-25-7-2,0 0 1,28-8 0,-28 8 0,21-19-2,-21 19-1,21-24 2,-21 24-2,13-29 1,-13 29 0,11-32 3,-11 32 7,7-35 11,-7 35-6,0 0 25,-4-37-20,4 37-15,-9-23 8,9 23-28,-15-15 28,15 15-21,-21-14-7,21 14-40,0 0-43,-28-9-46,28 9-46,0 0-54,0 0-31,-31-3-48,31 3-103,0 0-436,0 0-411</inkml:trace>
          <inkml:trace contextRef="#ctx0" brushRef="#br0" timeOffset="7502.1633">6177 2986 567,'0'0'695,"0"0"-162,0 0-87,0 0-93,0 0-63,9-19-46,-9 19-27,0 0-42,0 0-15,0 0-6,0 0-38,0 0 16,32 12-48,-32-12 16,28 18-38,-28-18 11,29 24-40,-13-9 37,1-1-37,-2 0 25,-1 2-41,2-2 28,-16-14-39,21 22 30,-21-22-36,14 17 34,-14-17-1,0 0 3,18 18 6,-18-18 1,0 0 2,0 0-4,11 15-2,-11-15-8,0 0-5,0 0-11,0 0-2,0 0 2,0 0-3,0 0-1,-11-22-10,11 22 0,-10-21 1,10 21-2,-11-28-29,11 28 36,-6-33-31,6 33 32,-3-32-29,3 32 4,0-30 0,0 30 4,6-29-2,-6 29 2,13-30 4,-13 30 2,19-22 3,-3 10 0,-16 12 8,29-18 0,-29 18-3,34-13-8,-34 13 1,32-6-1,-32 6 3,35 4 2,-35-4 34,39 9-37,-39-9 33,37 17-39,-20-3 35,-17-14-6,29 20-4,-29-20-1,24 22-8,-24-22-10,21 26-31,-21-26-42,14 27-38,-14-27-41,10 22-20,-10-22-21,8 25-37,-8-25-29,0 0-23,7 27-29,-7-27-114,0 0-445,0 0-432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1:23.95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C0F043B-E9C2-4FD6-81FB-B21775BA2C13}" emma:medium="tactile" emma:mode="ink">
          <msink:context xmlns:msink="http://schemas.microsoft.com/ink/2010/main" type="writingRegion" rotatedBoundingBox="15925,2377 20981,1186 21306,2569 16251,3760">
            <msink:destinationLink direction="with" ref="{26A6D7E2-BEF5-476D-B532-336E56F06829}"/>
          </msink:context>
        </emma:interpretation>
      </emma:emma>
    </inkml:annotationXML>
    <inkml:traceGroup>
      <inkml:annotationXML>
        <emma:emma xmlns:emma="http://www.w3.org/2003/04/emma" version="1.0">
          <emma:interpretation id="{2267E299-988F-41D1-B2CC-DE369057590A}" emma:medium="tactile" emma:mode="ink">
            <msink:context xmlns:msink="http://schemas.microsoft.com/ink/2010/main" type="paragraph" rotatedBoundingBox="15925,2377 20981,1186 21306,2569 16251,37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856463-DC47-4E5C-A284-0CA265818BD2}" emma:medium="tactile" emma:mode="ink">
              <msink:context xmlns:msink="http://schemas.microsoft.com/ink/2010/main" type="line" rotatedBoundingBox="15925,2377 20981,1186 21306,2569 16251,3760"/>
            </emma:interpretation>
          </emma:emma>
        </inkml:annotationXML>
        <inkml:traceGroup>
          <inkml:annotationXML>
            <emma:emma xmlns:emma="http://www.w3.org/2003/04/emma" version="1.0">
              <emma:interpretation id="{1B7F78FC-9F07-4664-A0EB-90AC81496324}" emma:medium="tactile" emma:mode="ink">
                <msink:context xmlns:msink="http://schemas.microsoft.com/ink/2010/main" type="inkWord" rotatedBoundingBox="15925,2377 20981,1186 21306,2569 16251,3760"/>
              </emma:interpretation>
              <emma:one-of disjunction-type="recognition" id="oneOf0">
                <emma:interpretation id="interp0" emma:lang="en-US" emma:confidence="0">
                  <emma:literal>No-I-inertial</emma:literal>
                </emma:interpretation>
                <emma:interpretation id="interp1" emma:lang="en-US" emma:confidence="0">
                  <emma:literal>no-I-inerter</emma:literal>
                </emma:interpretation>
                <emma:interpretation id="interp2" emma:lang="en-US" emma:confidence="0">
                  <emma:literal>No-I-inertia</emma:literal>
                </emma:interpretation>
                <emma:interpretation id="interp3" emma:lang="en-US" emma:confidence="0">
                  <emma:literal>No-I-inerter</emma:literal>
                </emma:interpretation>
                <emma:interpretation id="interp4" emma:lang="en-US" emma:confidence="0">
                  <emma:literal>No-I-incite</emma:literal>
                </emma:interpretation>
              </emma:one-of>
            </emma:emma>
          </inkml:annotationXML>
          <inkml:trace contextRef="#ctx0" brushRef="#br0">156 394 330,'0'0'292,"0"0"-76,0 0-64,0 0-47,0 0-28,-26-3-32,26 3-17,0 0-7,0 0 4,0 0 10,0 0 17,-21-10 11,21 10 7,0 0-9,0 0-7,0 0 13,0 0-41,0 0 12,0 0-32,0 0 14,0 0-40,0 0 22,-17-10 2,17 10-7,0 0 7,0 0 9,0 0-23,0 0 40,0 0-5,0 0 37,-13-18 15,13 18 5,0 0 31,-11-17-29,11 17 54,0 0-67,-10-21 74,10 21-58,0 0 65,-13-28-53,13 28-1,0 0 7,-13-25 10,13 25 0,0 0-10,-8-22-10,8 22-18,0 0-16,0 0-9,0 0-11,-9-17-7,9 17 18,0 0 19,0 0-8,0 0 8,-3 33-9,3-33-9,1 38-9,6-13-6,-7-25-8,3 49-3,0-19-9,-1-3 8,-1 2-26,1-2 17,3-1-9,-5-26 4,4 41-7,-4-41 4,4 34-8,-4-34 9,3 26-9,-3-26 7,0 0-4,1 30 14,-1-30 0,0 0 61,0 0-10,0 0-56,0 0 40,0 0-49,0 0 31,0 0-40,-4-36-2,0 12 3,1-6 1,-2-3 0,2-1 1,0-2 1,-3 4 10,2 5 29,1 1-11,3 26-37,-6-44 70,6 44 4,-5-35 6,5 35 0,-3-28-7,3 28-11,0 0-14,-2-29-10,2 29 2,0 0-10,0 0-8,11-18-2,-11 18 0,0 0-3,34 11 5,-13 1-36,3 2 5,5 4 4,-2 0 3,2-1 34,8 7-34,-10-3 33,2-1-37,-3 0 40,-1-1-28,-2-2 21,-4-2-4,-1-3 4,-18-12-4,25 20-36,-25-20 37,20 13 2,-20-13 28,0 0-3,22 9 42,-22-9-53,0 0 36,0 0-56,0 0 42,5-29-55,-5 29 40,-13-40-38,3 9 42,-4-2-49,0 0 41,-4-9-4,3 10 0,-1-1 5,4 2-7,-1 2 9,2-1-15,1 9 11,2 1-27,8 20-3,-13-33-3,13 33 17,-10-23-48,10 23-14,0 0-81,-8-26-49,8 26-127,0 0-45,0 0-15,0 0-80,0 0 57,0 0-72,0 0-585,0 0-658</inkml:trace>
          <inkml:trace contextRef="#ctx0" brushRef="#br0" timeOffset="401.2667">596 170 775,'0'0'706,"0"0"-204,0 0-104,0 0-97,0 0-60,0 0-52,0 0-38,0 0-28,-5-23-24,5 23-21,0 0-22,0 0-6,0 0-11,6 23 38,-6-23-52,11 28 35,-11-28-14,13 34-6,-5-15-5,0 0-5,2-1 8,-10-18-7,19 35-5,-19-35-7,16 26-3,-16-26-3,13 28 0,-13-28-12,10 21 0,-10-21 13,0 0 1,14 19-2,-14-19 10,0 0 16,0 0 13,14 15-13,-14-15-9,0 0-7,20-13-2,-20 13 35,14-20-52,-14 20 39,13-39-47,-7 13-2,-2 0 1,-4 0 1,0-1 27,-4-1-20,0 2 32,-1 3 8,-2-1 4,7 24-9,-12-34-8,12 34-8,-16-30 2,16 30-6,-18-19-6,18 19-12,0 0-5,-29-8-11,29 8-37,0 0-42,-34 7-65,34-7-40,-21 12-63,21-12-28,-16 19-6,16-19-67,0 0-141,-9 22-309,9-22-349</inkml:trace>
          <inkml:trace contextRef="#ctx0" brushRef="#br0" timeOffset="820.5931">830 115 1011,'0'0'599,"0"0"-129,0 0-100,0 0-85,0 0-56,0 0-52,0 0-42,0 0-21,0 0-6,0 0-2,0 0-21,0 0 22,38 8-38,-38-8 8,26 31-14,-8-10-13,-1 0-19,-2 3 6,1-1-9,-3-4-12,-2 1 12,-2-2-7,-9-18 2,15 27-5,-15-27 4,11 24 6,-11-24-1,0 0 15,10 21 5,-10-21 10,0 0-1,0 0-6,0 0 3,0 0-8,0 0-19,0 0-2,0 0-3,0 0 4,0 0 9,-28-12 10,28 12-4,-14-30 2,14 30 3,-11-30 35,11 30-42,-7-35 36,7 35-12,-4-32-11,4 32-10,0-30-9,0 30-3,4-30-11,-4 30-5,13-31-6,-13 31 0,21-27-3,-21 27-1,26-23 3,-26 23-8,29-16-1,-29 16 0,25-10 0,-25 10 5,0 0-5,42 1 1,-42-1-2,26 11-1,-26-11-2,24 19-13,-24-19-15,17 26-61,-17-26 0,15 33-57,-15-33-29,9 33-22,-9-33-59,8 35-116,-8-35-14,5 29-80,-5-29-504,10 24-571</inkml:trace>
          <inkml:trace contextRef="#ctx0" brushRef="#br0" timeOffset="1001.2146">1393 233 408,'21'-11'761,"-21"11"-145,0 0-163,0 0-71,0 0-111,14-17-18,-14 17-48,0 0-13,0 0-34,0 0-25,0 0-12,23-11-27,-23 11-10,0 0-26,35-3-11,-35 3-35,35 0-67,-35 0-12,45 1-91,-45-1 0,55 0-91,-26 0 12,1-1-58,-3-3-140,-1 1-385,1-1-353</inkml:trace>
          <inkml:trace contextRef="#ctx0" brushRef="#br0" timeOffset="1208.3524">1978 15 108,'0'0'709,"0"0"-178,0 0-115,5-30-69,-5 30-58,0 0-52,0 0-29,0 0-20,7-19-23,-7 19-23,0 0 0,0 0-13,0 0-14,0 0-7,24 4-9,-24-4-15,11 22 2,-11-22-27,11 31-9,-11-31-10,13 41 8,-8-19-37,-5-22 9,6 41-4,-6-41-2,5 42 39,-5-42-77,3 37-25,-3-37-52,4 31-71,-4-31-108,0 0-8,3 35-69,-3-35-149,0 0-326,0 0-372</inkml:trace>
          <inkml:trace contextRef="#ctx0" brushRef="#br0" timeOffset="1629.2388">2208 66 393,'0'0'653,"0"0"-162,0 0-105,0 0-70,0 0-74,0 0-53,0 0-30,14-14-22,-14 14-5,0 0-15,0 0-15,0 0-14,13 18-15,-13-18-16,0 0-6,15 31 38,-15-31-58,9 26 41,-9-26-9,8 23-8,-8-23-8,8 23-15,-8-23 6,0 0-13,10 31 6,-10-31-7,0 0 7,5 21-1,-5-21 3,0 0 4,0 0 6,0 0 11,0 0 34,0 0-57,0 0 26,0 0-42,0 0-1,0 0-8,0 0 7,0 0 7,-15-17 0,15 17-10,-5-29 31,5 29-37,-1-32 30,1 32-6,1-36-7,-1 36-4,8-40 4,1 20-5,-9 20-13,14-30 5,-14 30-7,18-29 0,-18 29-2,16-26 1,-16 26 4,17-15 0,-17 15 5,0 0 0,26-11 9,-26 11-3,0 0-8,29 11 6,-29-11-9,22 15 2,-22-15-1,23 26-1,-23-26-1,21 30 1,-12-11-36,1-2 37,-10-17-68,14 36-27,-14-36-24,8 33-42,-8-33-123,4 27-20,-4-27-77,3 25-179,-3-25-366,0 0-492</inkml:trace>
          <inkml:trace contextRef="#ctx0" brushRef="#br0" timeOffset="2042.5117">2824 23 761,'0'0'587,"0"0"-141,0 0-90,0 0-84,13-12-65,-13 12-43,0 0-38,0 0-27,0 0-12,0 0-19,0 0-12,27-7-13,-27 7-8,0 0-6,21 11-7,-21-11-4,0 0-6,18 13-2,-18-13-8,0 0 0,19 13 4,-19-13 0,0 0-3,0 0 1,16 13 0,-16-13-1,0 0 0,0 0-1,0 0 0,0 0-1,0 0 11,0 0-5,0 0-2,0 0-1,0 0 0,0 0 0,26-9-2,-26 9 1,0 0-1,0 0-6,-2-32 1,2 32 10,0 0-5,-6-29 5,6 29-4,-8-20 4,8 20-8,-12-17 5,12 17-7,0 0 0,-21-18 0,21 18 7,0 0-3,-35 4 8,35-4-5,-38 15 6,18-4 0,1 3-2,0 0 0,0 3 0,3 0-3,1 0 5,2 1 3,4-3-1,9-15 2,-10 31 42,10-31-60,2 26 30,-2-26-97,12 22 3,-12-22-105,26 19-7,-26-19-55,42 9-108,-42-9-130,50-5-204,-28 0-188</inkml:trace>
          <inkml:trace contextRef="#ctx0" brushRef="#br0" timeOffset="2310.698">3057-45 682,'11'-22'557,"-11"22"-151,0 0-62,11-20-38,-11 20-91,0 0-42,11-18-13,-11 18-13,0 0-8,20-12 5,-20 12-19,0 0 13,27 4-33,-27-4-21,27 10-9,-27-10-4,31 17-15,-14-5-10,1 1-6,0-1-8,-2 3-7,1-4-4,-17-11-4,27 22 16,-27-22-15,20 17 0,-20-17-14,16 14 19,-16-14-11,0 0 8,14 14 5,-14-14-3,0 0-10,0 0-1,0 0-24,0 0-16,0 0-9,-24-14-16,24 14-16,-26-26-18,12 9-12,-2-4-37,2-5-18,4 3-84,4 0 46,-1-2-54,4-1 18,0 2-44,1-9-141,4 6-225,3-5-148</inkml:trace>
          <inkml:trace contextRef="#ctx0" brushRef="#br0" timeOffset="2666.9353">3427-672 541,'0'0'572,"15"-22"-130,-15 22-85,14-17-55,-14 17-60,15-14-40,-15 14-34,17-14-20,-17 14-23,21-12-15,-21 12-20,24-7-13,-24 7-8,0 0-12,43 3-10,-43-3-8,33 12 3,-14-2-7,-2 3 3,1 1-8,-2 4 4,0-2-11,-1 9 5,-1-1-9,-3 5 20,-8-3-27,2 2 13,0-2-13,0 7 13,-3-2-14,-2-2 58,0 2-68,0 0 19,0-1-15,-2 1 12,-1 0-24,1-4 5,2 4 3,-2-3-1,2-28 0,-1 46 2,1-46-1,3 45 1,-3-45 7,5 41-10,-5-41 3,6 37 4,-6-37 24,10 33-28,-10-33 19,11 26-24,-11-26 22,18 23-24,-18-23 19,24 17-20,-24-17 14,26 9-35,-26-9 14,28 5-74,-28-5-33,36-4-26,-36 4-36,35-11-14,-35 11-5,31-18-22,-31 18-51,20-26-74,-20 26-399,2-29-254</inkml:trace>
          <inkml:trace contextRef="#ctx0" brushRef="#br0" timeOffset="2895.0552">3658-207 378,'-29'-8'478,"29"8"-143,0 0-16,-25-11-94,25 11-3,0 0-79,0 0 15,0 0-42,0 0 27,0 0-17,0 0 7,13-26-20,-13 26 21,32-8-52,-32 8 0,40-9-10,-15 5-3,1-1 0,-26 5-18,47-1-3,-47 1 2,48 1-6,-48-1-7,43 6-1,-19 0-12,-3 1-2,-21-7-6,32 18 1,-32-18-17,24 22-5,-24-22-19,18 24-41,-18-24-26,8 23-71,-8-23-2,0 0-77,3 29-41,-3-29-131,0 0-317,0 0-234</inkml:trace>
          <inkml:trace contextRef="#ctx0" brushRef="#br0" timeOffset="3694.7514">4433-385 315,'23'-13'512,"-23"13"-161,0 0-44,0 0-90,0 0 15,6-25-41,-6 25 10,0 0-57,0 0-9,0 0-42,-11-19-10,11 19-26,0 0 10,0 0-24,0 0-6,-34 6-19,34-6 15,-24 15-20,24-15 20,-27 23-18,12-9 20,-1 2-15,3 0-4,-1 2 8,3-3-12,-2 4 8,13-19-15,-14 29 14,14-29-12,-10 26 13,10-26-11,0 0 10,-5 33-14,5-33 9,0 0-12,10 24 8,-10-24-10,0 0 11,19 14-13,-19-14 12,0 0-12,29 2 9,-29-2-11,24-7 10,-24 7-11,24-12 8,-24 12-6,26-17 10,-26 17-5,24-20 19,-24 20 49,16-15-44,-16 15 11,0 0 1,21-16-3,-21 16-11,0 0-8,0 0-4,19-10 3,-19 10-3,0 0 0,0 0-3,22 10 4,-22-10-5,0 0 9,20 21-14,-20-21 4,14 17-8,-14-17 6,16 16-4,-16-16 5,16 16-2,-16-16-1,21 12-1,-21-12 0,24 7 0,-24-7 0,27 1-1,-27-1 1,29-1-1,-29 1-1,35-11 1,-15 3 11,-1-5-15,-1 0-4,2-6-5,-2-6 4,0-1 0,-1-5 1,3-8 2,-3-3 4,1-3-5,0-1 2,-4-3 1,0 3 6,-1-5 5,-1 5 7,-3 6 10,-1 2 8,0 7 12,-1-2 16,-3 9 32,-4 24-43,5-38-6,-5 38-12,5-28-9,-5 28-7,0 0-5,0 0-3,2-24 0,-2 24 15,0 0-20,-8 19 0,8-19-1,-12 35 0,6-11 1,-2 8-1,2 2 9,1 0 29,-2 3-15,1 0-10,1 0-32,2 1 33,3-7-31,0-2 31,0 1-37,3-3 24,0-1-35,4 0 15,1-5-28,1 0 14,4-4-32,0 0-15,3-3-28,2-2-30,-18-12-14,38 15-54,-38-15 21,37 7-57,-37-7 22,37 5-45,-37-5-121,29-1-298,-29 1-189</inkml:trace>
          <inkml:trace contextRef="#ctx0" brushRef="#br0" timeOffset="315943.8203">302 1243 440,'0'0'565,"-26"15"-177,26-15-16,-21 14-105,21-14 52,0 0-64,-17 12 51,17-12-14,0 0 1,0 0 2,0 0-20,0 0-33,32 15-7,-32-15-75,56-1-10,-16-2-57,5 0 17,2-1-49,10-1 6,4 1-1,0-1 30,0 0-45,-3 1 27,-2 0-48,-8 1 28,0 0-46,-3 1 32,-5 0-39,-1-1 33,-10 1-42,-29 2 32,45 0-35,-45 0 35,32-3-37,-32 3 34,0 0-40,35-2 28,-35 2-69,0 0-8,0 0-92,27-2-44,-27 2-24,0 0-87,0 0 6,0 0-87,0 0-44,-29-1-137,29 1-368,0 0-522</inkml:trace>
          <inkml:trace contextRef="#ctx0" brushRef="#br0" timeOffset="315668.5239">328 1103 249,'0'0'689,"0"0"-186,-31 1-107,31-1-73,0 0-59,0 0-40,0 0-25,-27 4-13,27-4-16,0 0 6,0 0 1,0 0-3,0 0-27,0 0 2,43-1-40,-14-2 6,10 2-51,5-5 23,14-2-46,2 4 21,2-3-41,2 0 23,-1-1-36,1-1 25,-1 2-35,-4-1 26,-1 1-35,-2-4-1,-13 4-28,-3-1 7,-3 0-66,-5 1-31,-6-1-33,-4 3-37,-22 5-48,29-10-12,-29 10-45,0 0-98,0 0-82,0 0-227,-8-26-218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2:40.897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context xml:id="ctx1">
      <inkml:inkSource xml:id="inkSrc7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5-20T04:17:24.986"/>
    </inkml:context>
  </inkml:definitions>
  <inkml:traceGroup>
    <inkml:annotationXML>
      <emma:emma xmlns:emma="http://www.w3.org/2003/04/emma" version="1.0">
        <emma:interpretation id="{8E5A9522-3F47-4432-ABF9-394D11DD216B}" emma:medium="tactile" emma:mode="ink">
          <msink:context xmlns:msink="http://schemas.microsoft.com/ink/2010/main" type="writingRegion" rotatedBoundingBox="15036,4038 15457,8588 11316,8970 10895,4421">
            <msink:destinationLink direction="with" ref="{26A6D7E2-BEF5-476D-B532-336E56F06829}"/>
          </msink:context>
        </emma:interpretation>
      </emma:emma>
    </inkml:annotationXML>
    <inkml:traceGroup>
      <inkml:annotationXML>
        <emma:emma xmlns:emma="http://www.w3.org/2003/04/emma" version="1.0">
          <emma:interpretation id="{EB7A0F4D-132F-41FA-9F29-F2AD53D6B54D}" emma:medium="tactile" emma:mode="ink">
            <msink:context xmlns:msink="http://schemas.microsoft.com/ink/2010/main" type="paragraph" rotatedBoundingBox="14908,4022 15424,7129 14635,7261 14118,4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670E2E-9EB0-40C9-978E-1B93DEA55C52}" emma:medium="tactile" emma:mode="ink">
              <msink:context xmlns:msink="http://schemas.microsoft.com/ink/2010/main" type="inkBullet" rotatedBoundingBox="14702,4056 14745,4313 14258,4394 14215,4137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2931-143 197,'0'0'569,"0"0"-80,0 0-159,-9-20 25,9 20-83,0 0 39,0 0-83,0 0 27,-8-21-35,8 21-20,0 0-43,0 0-24,0 0-16,0 0-15,6-26-7,-6 26 11,0 0-13,0 0 1,18-11 13,-18 11-10,0 0-2,0 0-5,25-8 0,-25 8 3,0 0-4,29 3 23,-29-3-43,24 11 32,-24-11-45,29 15 47,-11-3-54,0 2 26,-4-2-50,4 5 37,-4-1-44,-1 0 31,0 1-45,-2 0 40,-11-17-46,16 30 41,-16-30-44,13 27 44,-13-27-46,8 22 53,-8-22-54,0 0 49,8 26-43,-8-26 57,0 0-50,0 0 51,0 0-56,0 26 46,0-26-52,0 0 46,0 0-54,0 0 49,-31-1-53,31 1 51,-24-11-52,24 11 53,-25-21-50,25 21 60,-23-25-54,23 25 59,-19-32-56,9 13 44,10 19-56,-11-34 4,11 34 2,-6-38 3,6 38 1,3-38-2,-3 38 2,8-40 0,-8 40 3,16-34-3,-16 34 0,14-32 9,-14 32-63,16-31-45,-16 31-48,13-24-82,-13 24-12,13-22-25,-13 22-32,16-22-83,-16 22-15,11-23-84,-11 23-584,12-26-689</inkml:trace>
      </inkml:traceGroup>
      <inkml:traceGroup>
        <inkml:annotationXML>
          <emma:emma xmlns:emma="http://www.w3.org/2003/04/emma" version="1.0">
            <emma:interpretation id="{5BECD5EE-8846-45A7-8FF3-9DC2E52AD9D2}" emma:medium="tactile" emma:mode="ink">
              <msink:context xmlns:msink="http://schemas.microsoft.com/ink/2010/main" type="line" rotatedBoundingBox="15124,5321 15424,7129 14635,7261 14334,5452">
                <msink:destinationLink direction="with" ref="{B41D3762-C12C-4EAD-A88A-1081588EA98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3017903-1100-478B-ACB2-3DD6987B6784}" emma:medium="tactile" emma:mode="ink">
                <msink:context xmlns:msink="http://schemas.microsoft.com/ink/2010/main" type="inkWord" rotatedBoundingBox="14412,5382 15209,5422 15189,5837 14392,5798"/>
              </emma:interpretation>
              <emma:one-of disjunction-type="recognition" id="oneOf1">
                <emma:interpretation id="interp1" emma:lang="en-US" emma:confidence="0">
                  <emma:literal>;</emma:literal>
                </emma:interpretation>
                <emma:interpretation id="interp2" emma:lang="en-US" emma:confidence="0">
                  <emma:literal>☹</emma:literal>
                </emma:interpretation>
                <emma:interpretation id="interp3" emma:lang="en-US" emma:confidence="0">
                  <emma:literal>5</emma:literal>
                </emma:interpretation>
                <emma:interpretation id="interp4" emma:lang="en-US" emma:confidence="0">
                  <emma:literal>f</emma:literal>
                </emma:interpretation>
                <emma:interpretation id="interp5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-83642.7707">4879 90 467,'0'0'592,"0"0"-197,27-5-32,-27 5-142,0 0 20,0 0-116,0 0 36,0 0-87,26 9 42,-26-9-77,0 0 47,18 15-74,-18-15 52,14 16-70,-14-16-10,16 16-97,-16-16-90,16 12-120,-16-12-407,0 0-234</inkml:trace>
          <inkml:trace contextRef="#ctx0" brushRef="#br0" timeOffset="482.822">2882-642 437,'0'0'754,"-26"-8"-228,26 8-75,0 0-123,0 0-54,0 0-74,-23-10 2,23 10-50,0 0 14,0 0-63,0 0-24,0 0-4,0 0 26,0 0-56,0 0 12,0 0-6,0 0 73,0 0-41,0 0 54,0 0-14,0 0 11,-11-18-7,11 18-12,0 0-10,11-16-9,-11 16 2,0 0 5,20-24-11,-20 24-12,14-25-9,-14 25-2,18-27-3,-18 27-7,17-30 2,-17 30 1,18-29-8,-18 29-8,18-31 5,-18 31 12,14-27 3,-14 27-9,15-28-7,-15 28-8,12-21 7,-12 21-8,10-17-15,-10 17-7,0 0-2,11-20-7,-11 20-7,0 0-5,0 0 1,0 0 2,0 0 2,0 0-1,28 4 0,-28-4 1,16 24 0,-16-24-2,21 33 9,-9-11-30,3 1 24,-1 5-27,4-4 27,0 2-36,-1 1-34,1-1-57,-1-3-59,1 3-71,0-4 23,-4 2-66,-1-6-22,-2 0-27,-11-18-60,20 27-18,-20-27-57,0 0-529,17 21-615</inkml:trace>
        </inkml:traceGroup>
        <inkml:traceGroup>
          <inkml:annotationXML>
            <emma:emma xmlns:emma="http://www.w3.org/2003/04/emma" version="1.0">
              <emma:interpretation id="{6EC12A71-3AF0-4B6F-86E8-0A3AE830818D}" emma:medium="tactile" emma:mode="ink">
                <msink:context xmlns:msink="http://schemas.microsoft.com/ink/2010/main" type="inkWord" rotatedBoundingBox="15130,7011 15157,7174 14894,7218 14867,7055">
                  <msink:destinationLink direction="with" ref="{5BACAC20-7DDB-4A2C-8E6C-3C05F7D1C471}"/>
                </msink:context>
              </emma:interpretation>
            </emma:emma>
          </inkml:annotationXML>
          <inkml:trace contextRef="#ctx0" brushRef="#br0" timeOffset="-84282.3125">4529-1539 218,'0'0'450,"-8"-23"-90,8 23-83,0 0-58,0 0-39,0 0 24,0 0-49,0 0 40,-3-25-73,3 25 38,0 0-75,0 0 43,0 0-67,0 0 61,0 0-51,0 0 12,0 0 6,0 0 11,24 10 2,-24-10-13,23 16 10,-23-16-7,36 22-16,-15-8-9,7 0 4,1 0-13,-1 3-10,3 0-11,-1-1 7,2 1-14,-1-1-3,-1 2-23,1 0 9,-5-3-39,-1 3-8,-1-2-99,-4-1-6,-4-1-114,-2 2-13,-14-16-110,19 25-537,-19-25-482</inkml:trace>
          <inkml:trace contextRef="#ctx0" brushRef="#br0" timeOffset="-83784.98">4858 31 354,'0'0'395,"0"0"-113,0 0-55,0 0-33,0 0-25,0 0-14,0 0-47,0 0 41,0 0-44,0 0 37,-19 10-78,19-10 53,0 0-62,0 0 49,0 0-32,0 0 64,-15 17-50,15-17 44,0 0-74,-14 20 48,14-20-70,-11 18 56,11-18-18,-11 20-1,11-20-14,-10 19-11,10-19-4,-11 19-10,11-19-12,0 0-7,-11 22-8,11-22-16,0 0-36,-10 22 8,10-22-57,0 0-90,0 0 3,-10 20-34,10-20-89,0 0 2,0 0-59,0 0-243,0 0-121</inkml:trace>
        </inkml:traceGroup>
      </inkml:traceGroup>
    </inkml:traceGroup>
    <inkml:traceGroup>
      <inkml:annotationXML>
        <emma:emma xmlns:emma="http://www.w3.org/2003/04/emma" version="1.0">
          <emma:interpretation id="{5A094EF9-CC8E-4435-A7C1-B6BCC0E7DF3D}" emma:medium="tactile" emma:mode="ink">
            <msink:context xmlns:msink="http://schemas.microsoft.com/ink/2010/main" type="paragraph" rotatedBoundingBox="13784,6646 12880,7524 12220,6846 13124,59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F7CB8C-1CC7-4801-BAFF-3B6366AEC377}" emma:medium="tactile" emma:mode="ink">
              <msink:context xmlns:msink="http://schemas.microsoft.com/ink/2010/main" type="inkBullet" rotatedBoundingBox="13526,6381 13271,6628 12915,6262 13170,6014"/>
            </emma:interpretation>
            <emma:one-of disjunction-type="recognition" id="oneOf2">
              <emma:interpretation id="interp6" emma:lang="en-US" emma:confidence="0">
                <emma:literal>↳</emma:literal>
              </emma:interpretation>
            </emma:one-of>
          </emma:emma>
        </inkml:annotationXML>
        <inkml:trace contextRef="#ctx0" brushRef="#br0" timeOffset="-84611.532">4468-1562 156,'0'0'382,"0"0"-75,0 0-66,0 0-22,0 0-45,0 0-50,0 0-3,0 0-18,0 0-13,0 0-11,0 0-4,18-11-12,-18 11-5,0 0-3,0 0-3,0 0-4,0 0-11,19-14 58,-19 14-62,0 0 63,0 0-58,0 0 56,0 0-60,0 0 37,11-17-38,-11 17 59,0 0-67,0 0 66,0 0-60,0 0 55,0 0-60,0 0 53,0 0-55,0 0 52,0 0-67,0 0 49,0 0-64,0 0 2,0 0-4,0 0 7,0 0 17,0 0 5,-27 7-4,27-7-2,-24 31-1,11-14-2,-3 5-1,0-1-2,2 2-2,-2-1-1,1 2-1,1-2 0,-1-2-2,3-3 2,0 2-4,1-1 53,1 0-65,10-18 41,-19 30-46,19-30 54,-14 27-62,14-27 47,-15 24-110,15-24-2,-11 21-108,11-21-27,-8 19-90,8-19-108,0 0-329,0 0-261</inkml:trace>
      </inkml:traceGroup>
      <inkml:traceGroup>
        <inkml:annotationXML>
          <emma:emma xmlns:emma="http://www.w3.org/2003/04/emma" version="1.0">
            <emma:interpretation id="{1A33E7D4-1A8E-49AE-BCD5-469DEB334A26}" emma:medium="tactile" emma:mode="ink">
              <msink:context xmlns:msink="http://schemas.microsoft.com/ink/2010/main" type="line" rotatedBoundingBox="13589,6835 12880,7524 12220,6846 12930,6157">
                <msink:destinationLink direction="with" ref="{5BACAC20-7DDB-4A2C-8E6C-3C05F7D1C47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3E63581-F47F-4AD8-8E26-F7903FD978D4}" emma:medium="tactile" emma:mode="ink">
                <msink:context xmlns:msink="http://schemas.microsoft.com/ink/2010/main" type="inkWord" rotatedBoundingBox="13589,6835 12880,7524 12220,6846 12930,6157"/>
              </emma:interpretation>
            </emma:emma>
          </inkml:annotationXML>
          <inkml:trace contextRef="#ctx0" brushRef="#br1" timeOffset="60365.1472">1152-2395 384,'0'0'655,"0"0"-153,0 0-100,0-30-77,0 30-66,0 0-42,0 0-31,0 0-26,0 0-21,3-26-1,-3 26 2,0 0 0,0 0 10,0 0 11,16 28-38,-16-28 12,15 38-46,-6-16-4,-1 6 1,4 0 11,-3 3 14,4 1 2,-2 1-12,1 0-5,-1 1-6,0 3-4,2-6-10,-3 6-8,2-3-8,0-1-9,-3-1 3,2 0-18,-3-5-5,-1-1-7,-1-2-5,-6-24-2,8 39-4,-8-39-2,4 31-2,-4-31-2,3 24 0,-3-24-2,0 0 3,5 32 2,-5-32-2,0 0-10,0 0-39,0 0-47,0 0-58,0 0 0,-8 19-52,8-19-3,0 0-6,0 0-14,-18-22-37,18 22-28,-10-26-40,10 26-80,-13-43-83,9 18-353,-1-2-384</inkml:trace>
          <inkml:trace contextRef="#ctx0" brushRef="#br0" timeOffset="-85355.2962">4457-2665 72,'0'0'390,"0"0"-79,0 0-103,0 0-9,0 0-76,0 0-2,-13-16-42,13 16 23,0 0-60,0 0 26,0 0-43,0 0 26,0 0-46,0 0 34,0 0-43,0 0 32,0 0-34,0 0 44,0 0-46,0 0 65,0 0-48,0 0 65,0 0-60,0 0 67,0 0-75,0 0 55,0 0-65,0 0 60,0 0-70,0 0 66,0 0-73,0 0 66,0 0-69,-6-26 65,6 26-71,0 0 57,0 0-55,0 0 59,-18-13-68,18 13 76,0 0-80,0 0 79,0 0-70,0 0 69,0 0-94,-19-9 83,19 9-56,0 0 74,0 0-76,0 0 64,0 0-59,0 0 68,0 0-69,0 0 75,0 0-53,0 0 67,0 0-36,0 0 51,0 0-33,0 0 44,0 0-26,0 0 14,0 0-18,0 0 13,0 0-20,-18-11 6,18 11-25,0 0 0,0 0-14,0 0 12,0 0-18,0 0 12,0 0-20,0 0 9,0 0-12,0 0 14,0 0-17,0 0 14,0 0-18,0 0 10,0 0-7,0 0 17,0 0-18,0 0 14,0 0-8,0 0 17,0 0 1,0 0 26,0 0-25,0 0-1,0 0-5,0 0 3,0 0-8,0 0 7,-25-9-2,25 9 29,-20-14 1,20 14 13,-16-15 2,16 15-6,-13-16-9,13 16-9,0 0-7,-8-26-6,8 26-7,0 0 2,10-28-2,-10 28-5,16-17-3,-16 17-1,27-18-1,-27 18-2,29-12 14,-29 12-15,32-3 15,-32 3-25,31 0 19,-31 0-10,32 7 14,-32-7-14,26 8 11,-26-8-11,24 14 11,-24-14-12,19 16 13,-19-16-13,0 0 12,16 21-18,-16-21 24,0 0-14,0 0 16,2 25-19,-2-25 16,0 0-18,-21 13 16,21-13-18,-26 5 16,26-5-12,-32 0 23,32 0-29,-42-5 31,42 5-21,-40-11 32,40 11-20,-35-14 5,35 14 1,-29-13-2,29 13-2,-22-13 10,22 13 5,-17-13-2,17 13-7,0 0-5,-11-18 6,11 18-6,0 0-16,0 0 0,16-20-1,-16 20-2,24-10 0,-24 10-1,36-8 1,-36 8-1,41-3-2,-41 3-1,40 2 1,-40-2-1,37 9-2,-37-9-1,34 15-1,-34-15 3,23 22-5,-23-22 19,16 27 33,-16-27-49,1 29 58,-1-29-52,-8 34 39,8-34-49,-21 31 10,4-13 1,-4 1 3,-5-4-1,-1-3 1,-2 2 1,-2-4 1,4-5 2,0 0-8,0-2 8,27-3 4,-53 0 2,25-3 2,3-5 8,2 3 2,1-4-2,3-3 2,3 1 6,16 11-4,-25-23-6,25 23-12,-9-28-2,9 28 0,3-28 1,-3 28-3,16-27-5,-16 27-1,26-23-1,-26 23 0,30-17-1,-30 17 1,37-9-1,-37 9 0,35-1-1,-35 1 3,41 8-2,-41-8 0,40 14 0,-21-5 1,-19-9 0,30 19-1,-30-19 8,28 15 25,-28-15-35,17 15 24,-17-15-36,0 0-3,18 18 7,-18-18 5,0 0 1,0 0 1,0 0 3,0 0 0,0 0 3,0 0 0,0 0-1,0 0 10,0 0-2,-30-9-2,30 9 4,0 0-12,-21-19-9,21 19 1,0 0-101,-8-24-57,8 24-40,0 0-33,0 0-15,0 0 6,22-8-60,-22 8 40,34 13-132,-17 1-407,9 9-340</inkml:trace>
        </inkml:traceGroup>
      </inkml:traceGroup>
    </inkml:traceGroup>
    <inkml:traceGroup>
      <inkml:annotationXML>
        <emma:emma xmlns:emma="http://www.w3.org/2003/04/emma" version="1.0">
          <emma:interpretation id="{E25DE9AB-820C-43FE-9390-AB613C35B220}" emma:medium="tactile" emma:mode="ink">
            <msink:context xmlns:msink="http://schemas.microsoft.com/ink/2010/main" type="paragraph" rotatedBoundingBox="12380,4416 12789,8834 11316,8970 10908,4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A816AA-CB56-4005-81D8-E57E3CC5D931}" emma:medium="tactile" emma:mode="ink">
              <msink:context xmlns:msink="http://schemas.microsoft.com/ink/2010/main" type="line" rotatedBoundingBox="12380,4416 12789,8834 11316,8970 10908,4552"/>
            </emma:interpretation>
          </emma:emma>
        </inkml:annotationXML>
        <inkml:traceGroup>
          <inkml:annotationXML>
            <emma:emma xmlns:emma="http://www.w3.org/2003/04/emma" version="1.0">
              <emma:interpretation id="{05F851BF-9620-485A-8A60-EE1FE4C2CE72}" emma:medium="tactile" emma:mode="ink">
                <msink:context xmlns:msink="http://schemas.microsoft.com/ink/2010/main" type="inkWord" rotatedBoundingBox="12169,4435 12244,5248 11362,5330 11287,4517"/>
              </emma:interpretation>
            </emma:emma>
          </inkml:annotationXML>
          <inkml:trace contextRef="#ctx0" brushRef="#br1" timeOffset="55312.1982">1436 281 127,'0'0'403,"0"0"-133,0 0-31,0 0-66,16 13-15,-16-13-48,0 0 0,0 0-32,0 0 7,0 0-29,0 0-1,0 0-10,0 0-12,0 0 4,0 0 10,0 0-6,0 0-15,0 0 33,0 0-19,0 0 30,0 0-36,0 0 15,0 0-32,0 0 18,0 0-106,0 0 125,0 0-31,0 0 31,0 0-36,0 0 34,0 0-41,0 0 47,-3-28-45,3 28 55,0 0-53,0 0 54,0 0-60,0 0 51,0 0-71,0 0 62,-8-18-57,8 18 54,0 0-52,0 0 65,0 0-55,0 0 67,-11-23-54,11 23 66,0 0-54,0 0 59,0 0-62,0 0 54,-12-19-45,12 19 53,0 0-9,0 0-8,0 0-4,0 0 3,0 0-6,0 0-5,0 0-8,0 0-9,0 0-7,-8-19-6,8 19-8,0 0-3,0 0-1,0 0-1,0 0-3,0 0-2,0 0-1,-8-18-10,8 18 2,0 0-19,0 0 24,0 0 15,0 0-6,0 0 5,0 0 15,0 0 2,0 0-1,0 0 3,0 0-6,0 0 17,0 0 3,-11-19 6,11 19 6,0 0 2,0 0-2,0 0 1,0 0-3,0 0 0,0 0-4,0 0-2,0 0-6,0 0-4,0 0-4,0 0 7,0 0-14,0 0-2,0 0-3,0 0-6,0 0-2,0 0-2,0 0 30,0 0-48,0 0 33,0 0-41,0 0 41,0 0-43,0 0 32,0 0-37,0 0 33,0 0-41,0 0 40,0 0-38,0 0 42,0 0-32,0 0 12,0 0 6,0 0 9,0 0 13,5 25 4,-5-25-3,0 0-3,8 30 8,-8-30 0,6 24 1,-6-24 3,10 30-11,-10-30-1,11 29-27,-11-29 24,15 39-29,-7-17 26,-2 0-29,2 1 26,0 2-26,-1-1 25,-1-2-27,0 4 25,-1-2-28,0 2 26,0-4-25,-2 1 28,-3-23-24,7 41 40,-7-41-27,4 44 25,-4-44-3,4 42-6,-4-42 0,1 42-2,-1-42-2,-1 40-4,1-40 8,-2 42-4,2-42-4,-3 41-14,3-41 0,-5 34 1,5-34 4,-3 30-1,3-30 0,-2 34-7,2-34 1,0 0 0,0 37 1,0-37 2,0 0 0,2 27 0,-2-27 0,0 0 2,0 0-1,1 32 1,-1-32 0,0 0 2,0 0 0,0 0 0,4 25-37,-4-25 45,0 0-21,0 0 19,0 0-43,0 0 52,0 0-39,0 0 37,4 26-39,-4-26 32,0 0-46,0 0 57,0 0-52,0 0 35,0 0-71,0 0 4,0 0-45,0 0-47,0 0-56,0 0-76,0 0-29,0 0 5,0 0-18,0 0-46,0 0-64,-21-13-63,21 13-64,0 0-415,-17-19-567</inkml:trace>
          <inkml:trace contextRef="#ctx0" brushRef="#br1" timeOffset="55807.4195">1264 924 692,'0'0'686,"0"0"-163,0 0-135,15-19-70,-15 19-51,0 0-23,0 0-28,0 0-29,21-12-26,-21 12 32,0 0-55,0 0 36,0 0-53,32 8-17,-32-8-6,22 15-4,-22-15-8,28 26-1,-14-9 0,2-4-3,-2 6-3,-1-4-4,2 4-9,-1-1-9,-1-2-6,1 2 2,-2-4-2,-12-14 0,21 25-1,-21-25 1,19 20-1,-19-20 39,14 15-50,-14-15 11,0 0 13,15 17 12,-15-17 0,0 0-9,0 0-10,0 0-8,27 0-8,-27 0-6,0 0-6,24-12-7,-24 12-2,18-15-3,-18 15-3,19-24-3,-19 24-1,21-25-3,-21 25 1,19-27-1,-19 27-1,19-29-1,-19 29-1,20-32 0,-20 32-2,16-29 9,-16 29-1,16-29-3,-16 29-14,12-26-4,-12 26-21,0 0-26,12-28-35,-12 28-38,0 0-62,9-21-67,-9 21 27,0 0-78,0 0-21,0 0-56,0 0 12,0 0-38,0 0-139,0 0-380,0 0-511</inkml:trace>
          <inkml:trace contextRef="#ctx0" brushRef="#br0" timeOffset="16041.3332">1367 1766 327,'0'0'551,"0"0"-131,0 0-144,0 0-3,0 0-87,0 0 44,-6-24-27,6 24-24,0 0-30,0 0-19,0 0-12,-7-23-12,7 23-14,0 0-8,0 0-4,0 0-5,0 0-3,0 0-15,-8-20 17,8 20 0,0 0-10,0 0-9,0 0-8,0 0-5,-21-10 6,21 10-3,0 0 4,-25 3 3,25-3 57,-24 8-54,24-8 33,-24 14-35,24-14 27,-28 19-35,28-19 23,-27 21-28,16-4 4,11-17-4,-21 27 25,21-27-20,-13 23-39,13-23-1,-5 26-2,5-26 0,3 23 0,-3-23 1,17 22 0,-17-22-1,27 24-3,-10-14-27,6-3-43,1 1-30,2-3-26,-26-5-45,45 9-121,-45-9-23,35-3-142,-35 3-591,29-3-666</inkml:trace>
          <inkml:trace contextRef="#ctx0" brushRef="#br1" timeOffset="56708.2021">1768 1408 30,'0'0'687,"0"0"-135,0 0-187,0 0-1,0 0-124,0 0 30,-1-26-68,1 26 51,0 0-42,0 0-34,17-13 20,-17 13-22,0 0-15,23-10-15,-23 10-8,25-9-15,-25 9-4,29-7-13,-29 7-2,29-6-2,-29 6-6,27-6-11,-27 6-11,29-4-14,-29 4-9,28-6-8,-28 6-7,0 0-6,40-3 4,-40 3-14,24-8-3,-24 8 1,22-4-1,-22 4 1,0 0-2,24-10 1,-24 10 26,0 0-38,24-10-6,-24 10 0,0 0 4,21-9-28,-21 9-38,0 0-49,19-13-24,-19 13-16,0 0-12,16-11-36,-16 11-97,0 0 11,0 0-44,17-14-80,-17 14-100,0 0-333,0 0-388</inkml:trace>
        </inkml:traceGroup>
        <inkml:traceGroup>
          <inkml:annotationXML>
            <emma:emma xmlns:emma="http://www.w3.org/2003/04/emma" version="1.0">
              <emma:interpretation id="{0B923E5F-9094-4359-87DD-409842CE09B8}" emma:medium="tactile" emma:mode="ink">
                <msink:context xmlns:msink="http://schemas.microsoft.com/ink/2010/main" type="inkWord" rotatedBoundingBox="12484,5534 12789,8834 11316,8970 11011,5670">
                  <msink:destinationLink direction="with" ref="{CADAFF05-C522-41A6-B710-D1B2335A2F0A}"/>
                  <msink:destinationLink direction="with" ref="{5BACAC20-7DDB-4A2C-8E6C-3C05F7D1C471}"/>
                </msink:context>
              </emma:interpretation>
            </emma:emma>
          </inkml:annotationXML>
          <inkml:trace contextRef="#ctx0" brushRef="#br1" timeOffset="57249.5625">2461 1467 707,'0'0'667,"0"0"-158,0 0-101,-8-22-102,8 22-61,0 0-36,0 0-16,0 0-18,-22-11-20,22 11-18,0 0-15,-26 7-16,26-7-9,-22 19-18,6-7 39,16-12-61,-26 28 40,13-12-52,0-1 37,13-15-33,-19 30 21,19-30-25,-11 26 17,11-26-12,-8 23 10,8-23-5,0 0 0,0 31-5,0-31-13,0 0-5,13 26-8,-13-26-8,0 0-4,24 14-4,-24-14-1,0 0-6,35 11 9,-35-11-4,32 0-14,-32 0-25,39-3-29,-39 3-12,43-4-5,-43 4-32,32-7-68,-32 7-14,35-8-45,-35 8-33,34-13-38,-34 13-92,26-15-105,-26 15-345,22-16-396</inkml:trace>
          <inkml:trace contextRef="#ctx0" brushRef="#br1" timeOffset="61283.3098">1855-2091 602,'0'0'660,"0"0"-204,0 0-21,0 0-139,0 0-7,27 3-99,-27-3 14,0 0-54,0 0 7,29 4-14,-29-4-32,0 0-3,32 11-17,-32-11-6,27 16-16,-27-16-8,29 19-6,-29-19 45,26 21-55,-26-21 39,21 20-52,-21-20 37,14 21-49,-14-21 35,8 20-44,-8-20 40,0 0-35,-1 29 32,1-29-28,-12 19 7,12-19 8,-20 19 8,20-19 6,-26 14 9,26-14 4,-31 12 12,31-12 18,-25 5 11,25-5 6,0 0-2,0 0-17,-36-5-17,36 5-16,0 0-23,-11-25-1,11 25-14,0 0-9,7-41-21,-3 20-26,6-1-4,1 1-84,0 0-48,2 0-32,-1 1-57,-1 1 17,0 2-97,-11 17-32,16-30-13,-16 30-136,8-26-436,-8 26-544</inkml:trace>
          <inkml:trace contextRef="#ctx0" brushRef="#br1" timeOffset="59762.1341">1494 90 375,'0'0'313,"0"0"-52,0 0-32,0 0-63,0 0 0,0 0-21,0 0-14,0 0-6,0 0-28,0 0 8,0 0-35,0 0 24,0 0-46,0 0 21,0 0-43,0 0 49,16-14-57,-16 14 61,0 0-49,0 0 60,0 0-51,0 0 57,0 0-62,0 0 67,0 0-1,0 0-3,0 0-7,0 0-6,0 0-16,0 0 9,0 0 3,0 0 0,0 0-1,0 0-1,0 0-1,0 0-1,0 0-6,0 0-17,0 0 13,0 0 6,0 0 38,0 0-66,0 0 44,0 0-44,0 0 29,0 0-35,0 0 22,0 0-30,0 0 16,0 0-28,0 0 18,0 0-16,0 0 8,0 0 6,0 0 3,0 0-1,0 0-3,0 0-2,8-19-6,-8 19-5,0 0-3,0 0 1,0 0-3,0 0-6,0 0-15,0 0-24,0 0-29,0 0-4,-8-20-47,8 20 1,0 0-1,0 0-2,0 0-2,0 0-8,0 0-10,0 0-8,0 0-9,0 0-55,-16-14 65,16 14-33,0 0 71,0 0-27,0 0 60,0 0-20,0 0 61,0 0-36,-19-11 51,19 11-38,0 0 61,0 0-48,0 0 56,0 0-51,0 0 44,0 0-47,0 0 56,0 0-60,-18-12 62,18 12-50,0 0 49,0 0-49,0 0 50,0 0-61,0 0 67,0 0-60,0 0 56,0 0-43,0 0 69,0 0-50,0 0 62,0 0-55,0 0 61,0 0-62,0 0 59,0 0-62,0 0 32,0 0 21,0 0-58,0 0 55,0 0-67,0 0 54,0 0-54,0 0 58,0 0-62,0 0 58,0 0-57,0 0 40,0 0 10,0 0 0,0 0-6,0 0-22,0 0 10,0 0 1,0 0-4,0 0-2,0 0-3,0 0 0,0 0-4,0 0-5,0 0 0,0 0 7,0 0-1,0 0-1,0 0-18,0 0 14,0 0 8,0 0-2,0 0-1,0 0 1,0 0 0,0 0-3,0 0 0,0 0-2,0 0-4,0 0 6,0 0-2,0 0 1,0 0 0,0 0-6,0 0 8,0 0 1,0 0 1,0 0 0,0 0 0,0 0 0,-24 6 3,24-6-5,0 0 8,0 0 1,0 0 0,0 0 3,0 0-4,0 0 8,0 0 0,0 0 2,0 0-2,0 0 12,-15 13-12,15-13 5,0 0 15,0 0-4,0 0-2,0 0-3,0 0-4,0 0 4,0 0-7,0 0 1,0 0 2,0 0-1,0 0 0,0 0 1,0 0-11,0 0 15,0 0-8,0 0 15,0 0 50,0 0-52,0 0 45,0 0-65,0 0 49,0 0-52,0 0 49,0 0-54,0 0 44,0 0-34,0 0 30,-8-27-32,8 27 26,0 0-26,0-26 22,0 26-24,0 0 15,0-43-19,0 43 13,-1-36-14,1 36 16,-2-42-13,2 42 21,-1-47-12,1 47 13,-2-51-10,2 25 7,-2 0-4,1-2 4,-1 2 2,-1 0-3,0 0-1,0 1-5,-2-1 8,5 1 6,-3 0-4,3 25-6,-7-42-4,4 18-2,-2-2-3,0 2-4,0 2-1,5 22-3,-9-45 0,4 22-4,5 23 1,-10-40 1,10 40 2,-9-38 5,9 38 5,-10-38 1,10 38-1,-6-38 1,6 38-5,-7-33-2,7 33-5,-5-27 0,5 27-2,-3-30 0,3 30-2,0 0 0,-5-33 2,5 33-2,0 0-1,-1-27-4,1 27 0,0 0 0,-3-33-1,3 33 1,0 0 0,-2-33 0,2 33 1,0 0-1,-3-31-2,3 31 3,-8-26 1,8 26 13,0 0-12,-7-34 4,7 34 42,-8-24-52,8 24 36,-6-26-45,6 26 43,-8-21-46,8 21 44,-10-23-47,10 23 45,0 0-36,-13-27 35,13 27-43,0 0 37,-9-19-43,9 19 44,0 0-46,0 0 45,-8-22-44,8 22 41,0 0-44,0 0 43,0 0-44,0 0 41,0 0-42,-7-20 44,7 20-39,0 0 47,0 0-46,0 0 40,-14 16-43,14-16 44,-8 19-40,8-19 42,-8 24-43,8-24 43,-11 34-39,11-34 3,-10 37 3,10-37 0,-6 37 2,6-37 1,-7 37 4,7-37 0,-8 42 1,8-42 1,-6 37 1,6-37 2,-5 38-2,5-38 2,-5 33-1,5-33 2,-5 27-1,5-27 4,-4 23 1,4-23-1,0 0-4,-5 26 0,5-26 2,0 0 1,0 0 0,-5 23 1,5-23 1,0 0 1,0 0-6,0 0 6,0 0-4,0 0-7,0 0-13,0 0-5,0 0-4,0 0-8,0 0-6,13-24-6,-13 24-12,6-25-3,-6 25 3,7-26 5,-7 26 0,8-31 6,-8 31 9,11-30 2,-11 30 3,9-34 1,-9 34 2,12-32 6,-12 32 4,13-30 13,-13 30 1,12-31 2,-12 31 27,10-27-6,-10 27-33,11-23-2,-11 23 4,10-26 2,-10 26 3,11-21 3,-11 21 2,11-24-1,-11 24 2,12-19 1,-12 19 1,11-18 1,-11 18 1,0 0 1,14-22-1,-14 22 0,0 0 0,15-13-2,-15 13 2,0 0 2,0 0 4,0 0 3,40 5 3,-40-5 11,24 15 3,-24-15 3,27 25-3,-12-10-3,-1 2 1,0 1 3,2-1-3,-3 0 2,0 1-4,0-3-2,-13-15-4,19 30-2,-19-30-2,16 26-3,-16-26-1,13 19-1,-13-19-1,0 0 0,11 19 4,-11-19-10,0 0-18,0 0-35,12 19-69,-12-19 3,0 0-121,0 0-46,0 0-109,0 0-7,0 0-75,-8-37-534,1 14-616</inkml:trace>
          <inkml:trace contextRef="#ctx0" brushRef="#br1" timeOffset="75215.7063">273 95 32,'0'0'92,"0"0"-51,0 0-58,0 0-34,0 0 17</inkml:trace>
          <inkml:trace contextRef="#ctx0" brushRef="#br1" timeOffset="83743.2783">-537 998 453,'0'0'466,"0"0"-55,0 0-131,-4-29 15,4 29-78,0 0 46,0 0-83,0 0 31,0 0-91,0-32 21,0 32-74,0 0 39,0 0-51,0 0 62,0 0-59,0 0 17,0 0-1,-9 22-6,9-22 3,-5 23 0,5-23-5,-10 31-9,10-31-10,-6 33-8,6-33-7,-6 27 23,6-27-38,-8 28 11,8-28-2,-4 25 62,4-25-56,0 0-2,-3 29 8,3-29-12,0 0 16,3 24-22,-3-24 18,0 0-25,21 17 17,-21-17-27,27 10 33,-27-10-41,33 10 0,-33-10-5,38 8 34,-38-8-30,42 5-2,-42-5 1,42 8-16,-42-8-16,38 4-45,-38-4 12,31 5-82,-31-5 21,0 0-96,32 4 10,-32-4-46,0 0-68,0 0-87,0 0-394,17 11-345</inkml:trace>
          <inkml:trace contextRef="#ctx0" brushRef="#br1" timeOffset="83369.5305">305 159 152,'0'0'350,"0"0"-105,0 0-55,0 0-30,0 0-28,0 0-31,0 0-15,0 0-14,0 0-22,0 0 9,0 0 5,0 0 4,0 0-3,0 0 7,0 0 6,0 0 1,0 0 2,0 0 0,0 0-5,0 0-3,0 0-3,0 0-10,0 0-2,0 0-9,0 0 8,0 0 5,0 0-1,0 0-3,0 0-4,0 0-24,0 0 8,0 0-4,0 0 7,0 0-1,0 0-2,0 0 3,0 0-1,0 0-4,0 0-7,0 0-1,0 0-11,0 0-2,0 0 8,0 0 0,0 0-3,-21 7-1,21-7 0,0 0-3,0 0-2,0 0-3,0 0-2,-29 4-6,29-4-2,0 0 5,0 0-4,0 0 3,0 0-2,0 0 0,-24 6-1,24-6-1,0 0 1,0 0 0,0 0-1,0 0-3,0 0-1,0 0 13,-22 9 6,22-9 3,0 0-4,0 0 8,0 0 1,0 0 5,0 0 51,-20 11-48,20-11 42,0 0-46,0 0 39,-17 15-36,17-15 26,0 0-37,-19 25 24,19-25-4,-16 22-7,16-22-7,-21 20-3,21-20-5,-21 26-4,8-10 1,13-16-3,-21 29-1,21-29-8,-22 26 6,22-26-8,-16 26-1,16-26 63,-15 26-63,15-26 53,-11 27-57,11-27 53,-11 27-48,11-27 44,-13 28-48,13-28 47,-15 28-50,15-28 46,-14 29-42,14-29 44,-18 31-44,18-31 4,-20 33-4,7-17 2,3 3 7,-1-1-2,-4-3 7,6 3-8,-2-3 2,11-15 8,-21 30 0,21-30-2,-24 32-4,24-32-7,-21 29-2,21-29-3,-21 26 3,21-26 12,-18 27 12,18-27-4,-13 21-2,13-21 30,-11 19-41,11-19 36,-11 19-39,11-19 35,0 0-40,-10 23 37,10-23-40,0 0 40,-11 26-44,11-26 41,-10 19-30,10-19 31,-11 23-9,11-23-35,-9 22 41,9-22-12,-12 19-34,12-19 38,-12 23-3,12-23-2,-13 21-3,13-21 0,-13 17 1,13-17-7,-11 17 3,11-17-4,0 0-2,-16 23 4,16-23-7,0 0 1,-10 15-1,10-15 1,0 0 0,0 0 2,-11 18 2,11-18 4,0 0 10,0 0 9,0 0 6,0 0 0,0 0 0,-11 18 2,11-18-6,0 0-12,0 0-3,0 0-5,0 0-2,0 0-2,0 0-4,0 0 3,0 0-17,0 0-35,0 0-46,0 0-97,0 0-27,0 0 11,0 0-83,0 0-43,0 0 1,0 0-59,-18-17-164,18 17-346,0 0-461</inkml:trace>
          <inkml:trace contextRef="#ctx0" brushRef="#br1" timeOffset="75760.6829">250 154 89,'0'0'323,"0"0"-29,0 0-92,0 0-1,0 0-58,0 0-15,0 0-12,0 0-9,0 0-46,0 0 17,0 0-24,0 0 1,0 0-33,0 0 16,0 0-35,0 0 13,0 0-39,0 0 12,0 0-86,0 0-5,0 0-100,0 0-31,0 0-168,0 0 141</inkml:trace>
          <inkml:trace contextRef="#ctx1" brushRef="#br1">1656 1504</inkml:trace>
          <inkml:trace contextRef="#ctx0" brushRef="#br1" timeOffset="78784.2465">374 166 126,'0'0'207,"0"0"13,0 0-42,0 0 29,0 0-41,0 0-11,0 0-50,0 0 14,0 0-52,0 0 8,0 0-45,0 0 23,0 0-40,0 0 26,0 0-36,0 0 27,0 0-33,0 0 20,-27 3-12,27-3 18,0 0-24,0 0 21,0 0-29,0 0 37,0 0-26,0 0 28,0 0-29,0 0 25,0 0-28,0 0 11,0 0-4,0 0 15,0 0-15,0 0 8,0 0-29,0 0 20,-29-3-35,29 3 22,0 0-35,0 0 37,0 0-20,0 0 22,0 0-23,0 0 29,-29-3-31,29 3 34,0 0-27,0 0 32,0 0-32,0 0 38,0 0-20,0 0 25,0 0-14,0 0 28,0 0-20,0 0 31,0 0-17,0 0 19,0 0-17,0 0 7,0 0-12,0 0 9,0 0 1,0 0-12,0 0 37,0 0-12,0 0 31,0 0-40,0 0 41,0 0-43,0 0 49,0 0-51,0 0 55,0 0-65,0 0 58,0 0-66,0 0 45,0 0-11,0 0-8,0 0-71,0 0 68,0 0-60,0 0 56,0 0-55,0 0 55,0 0-77,0 0 76,0 0-59,0 0 54,0 0-5,0 0-4,0 0-4,0 0-47,0 0 82,0 0 5,0 0 3,0 0-1,0 0 0,0 0-13,0 0 2,0 0 13,0 0-16,0 0-4,0 0-3,0 0-6,0 0 1,0 0-1,0 0-2,0 0-4,0 0-6,0 0-1,0 0-17,0 0-1,0 0 16,0 0-4,0 0-2,0 0-1,0 0-2,0 0-4,0 0 4,0 0-3,0 0 6,0 0-2,0 0 4,0 0 3,0 0-15,0 0 15,0 0-5,0 0-3,0 0-2,0 0 6,0 0-3,0 0 4,0 0-6,0 0 8,0 0-9,0 0-1,0 0-14,0 0 1,0 0 15,0 0-8,0 0 5,0 0-2,0 0-1,0 0 3,0 0-3,0 0 1,0 0-1,0 0 0,0 0 1,0 0-2,0 0-27,5-22 19,-5 22 15,0 0-7,0 0 10,0 0-8,0 0-2,0 0 1,0 0-1,0 0 1,0 0 0,0 0 0,0 0 0,0 0-1,0 0-11,0 0 14,0 0-3,0 0 3,0 0 0,0 0-3,0 0 2,0 0-1,0 0 0,0 0 1,0 0-6,0 0 7,0 0-13,0 0 7,6-21 11,-6 21-2,0 0 0,0 0 7,0 0 1,0 0-1,0 0-4,0 0 3,0 0-1,0 0-15,0 0-20,0 0 45,0 0-9,0 0 1,0 0 7,0 0-1,0 0-4,0 0-3,0 0-2,8-18-4,-8 18 4,0 0 3,0 0 2,0 0 0,0 0-1,0 0 1,0 0 1,0 0-11,0 0 8,0 0 0,0 0 0,10-22 50,-10 22-48,0 0 47,0 0-50,0 0 42,0 0-43,0 0 41,0 0-33,0 0 28,0 0-27,0 0 23,0 0-25,0 0 0,0 0 1,0 0 7,8-19-4,-8 19-4,0 0-14,0 0 0,0 0-3,0 0 1,0 0 0,0 0-1,0 0 2,0 0-2,0 0 0,0 0 1,0 0 0,0 0 0,0 0-3,0 0 2,8-20 3,-8 20 10,0 0 1,0 0-4,0 0 2,0 0 1,0 0-1,0 0-2,0 0-1,0 0-2,0 0-1,0 0-3,5-23 0,-5 23 0,0 0-1,0 0 6,0 0 6,0 0 4,8-22-3,-8 22-10,0 0 9,0 0-9,0 0 0,0 0 0,8-23-2,-8 23-1,0 0 2,0 0-1,5-22 1,-5 22-1,0 0 1,0 0-2,9-26-2,-9 26 2,0 0 3,0 0 1,8-26-8,-8 26 1,0 0 2,0 0-2,13-27 0,-13 27 0,0 0 0,8-18 1,-8 18 0,0 0 0,0 0-2,10-23 0,-10 23 4,0 0-1,0 0 4,0 0 0,6-22-9,-6 22 4,0 0-3,0 0 1,0 0 0,5-24 0,-5 24 0,0 0 1,0 0-1,10-21 1,-10 21-3,0 0 1,0 0 2,11-23 0,-11 23 6,0 0 0,0 0-2,6-20-7,-6 20 1,0 0 0,0 0 2,0 0 1,11-23-3,-11 23 1,0 0 0,0 0 0,8-22 1,-8 22 0,0 0 0,0 0-2,7-22 1,-7 22 1,0 0 0,0 0 6,6-23-8,-6 23 2,0 0 2,0 0 1,8-26-4,-8 26 4,0 0-4,8-26 3,-8 26-4,0 0 4,10-26-4,-10 26 0,0 0-2,8-26 8,-8 26 2,0 0-12,0 0 4,5-30 6,-5 30-3,0 0 2,9-27-4,-9 27 3,0 0 1,10-27-2,-10 27 1,8-21-1,-8 21 0,6-21 0,-6 21-11,7-21 7,-7 21 8,6-22 3,-6 22-2,5-23-1,-5 23-4,0 0-3,8-30-4,-8 30 1,0 0 5,11-34 1,-11 34-4,0 0 5,8-30-4,-8 30 4,0 0-3,10-30 3,-10 30-5,6-18 1,-6 18-1,0 0 3,10-32 5,-10 32 0,5-22-7,-5 22 2,0 0 6,11-25 7,-11 25 2,0 0-2,8-29-1,-8 29 0,0 0 0,8-21-1,-8 21 0,0 0-2,0 0 0,0 0-1,7-26 2,-7 26-2,0 0-5,0 0-1,0 0 4,0 0-5,8-26 0,-8 26 0,0 0 0,0 0 0,0 0 0,8-22 0,-8 22-1,0 0 0,0 0-1,4-26 2,-4 26 2,0 0-1,0 0 2,7-23-6,-7 23 1,0 0 3,0 0-2,0 0-2,6-23 1,-6 23-1,0 0 2,0 0-1,8-25 1,-8 25 0,0 0-1,0 0 0,7-26 1,-7 26 2,0 0 29,0 0-34,5-24 29,-5 24-38,0 0 6,0 0 1,0 0 1,6-22-2,-6 22-1,0 0 3,0 0 2,6-24 6,-6 24 26,0 0-39,12-20 34,-12 20-37,0 0 36,11-17-38,-11 17 35,0 0-37,0 0 36,9-18-35,-9 18 39,0 0-38,0 0 37,0 0-41,12-18 36,-12 18-36,0 0 36,0 0-36,0 0 36,0 0-37,11-19 43,-11 19-44,0 0 37,0 0-37,0 0 38,0 0-34,8-19 33,-8 19-33,0 0 38,0 0-40,0 0 34,0 0-36,0 0 38,11-19-38,-11 19 37,0 0-35,0 0 33,0 0-34,0 0 39,0 0-36,0 0 37,0 0-42,0 0 35,0 0-33,0 0 31,0 0-39,0 0 7,0 0 4,0 0-2,0 0 5,0 0-1,0 0-4,8-23-4,-8 23-8,0 0-12,0 0-21,0 0-23,0 0 8,0 0-37,0 0-13,0 0 14,0 0-1,0 0-15,0 0-29,0 0-93,0 0 26,0 0-57,0 0-25,0 0-20,0 0-84,0 0-371,0 0-304</inkml:trace>
          <inkml:trace contextRef="#ctx0" brushRef="#br1" timeOffset="79491.3436">514-1202 364,'0'0'564,"0"0"-166,0 0-28,0 0-134,0 0 48,0 0-92,-15 16 41,15-16-80,0 0 37,0 0-84,0 0 41,0 0-22,0 0-15,0 0-11,0 0-7,0 0-9,0 0-6,0 0-6,0 0-7,0 0-7,0 0-16,0 0-7,0 0-23,0 0 0,0 0 11,21-11 3,-21 11-3,0 0-5,34-15-3,-34 15-2,17-11-2,-17 11-1,20-13-1,-20 13-2,24-16-27,-24 16 22,24-16 3,-24 16 5,29-18-5,-29 18-3,25-14 51,-25 14-57,29-14 2,-29 14 1,26-18-2,-26 18 3,24-15 1,-24 15 3,19-16-2,-19 16 11,16-11 0,-16 11 3,0 0 2,21-16 0,-21 16-6,0 0 8,16-14 1,-16 14 0,0 0 0,0 0 1,18-11 1,-18 11 2,0 0 0,0 0 0,0 0 5,0 0-1,14-15 2,-14 15-4,0 0-5,0 0 1,0 0-4,0 0 9,0 0-4,0 0-8,0 0-1,0 0-2,0 0 1,16-12-2,-16 12-2,0 0-2,0 0-2,0 0 0,0 0 0,0 0-1,0 0-3,0 0 3,0 0 9,0 0 0,0 0-7,0 0 0,0 0 0,0 0 0,0 0 0,0 0 1,0 0-1,0 0 3,0 0 3,0 0 1,0 0 1,-5 27-5,5-27 0,0 0 2,-4 32 6,4-32-2,-4 29-4,4-29 1,4 35 2,-4-35 1,4 35-6,-4-35 1,8 35-3,-8-35 1,13 33-3,-13-33-2,13 30 1,-13-30-1,15 24-5,-15-24-24,14 19-37,-14-19-6,13 16-70,-13-16-19,0 0-34,19 16-55,-19-16-102,0 0-50,0 0-145,0 0-395,0 0-515</inkml:trace>
          <inkml:trace contextRef="#ctx0" brushRef="#br0" timeOffset="-51622.7288">2113-150 30,'0'0'554,"0"0"-141,-16-13-73,16 13-53,0 0-25,0 0-14,0 0-31,0 0-13,0 0-12,0 0-18,0 0-17,0 0-15,2-26-18,-2 26-14,0 0-9,0 0-7,0 0-7,22-7-4,-22 7-8,0 0-2,0 0 12,32 7-13,-32-7-18,21 8 18,-21-8-30,24 14 31,-24-14-35,27 16 23,-27-16 1,31 16-6,-31-16-6,30 18-6,-30-18-7,34 16-6,-34-16-4,32 12-5,-32-12-4,32 14-4,-32-14-2,29 8-3,-29-8-35,26 10 40,-26-10-41,25 6 44,-25-6-39,0 0 40,29 8-38,-29-8 38,0 0-27,28 4 33,-28-4-5,0 0-10,27 5-38,-27-5 48,0 0-54,0 0 58,29 0-47,-29 0 42,0 0-40,0 0 40,0 0-37,0 0 40,32 0-39,-32 0 41,0 0-40,0 0 40,0 0-40,0 0 41,0 0-43,0 0 41,0 0-43,22-8 41,-22 8-40,0 0 40,0 0-40,0 0 46,0 0-5,0 0-4,0 0-10,0 0 0,0 0 3,0 0-1,0 0-48,-14-15 48,14 15-1,0 0-2,0 0-1,0 0-3,0 0 0,0 0 0,0 0-2,0 0 4,0 0-1,-26 11 6,26-11 11,0 0 6,-17 19 6,17-19-2,-12 15-6,12-15-3,-14 16 0,14-16-3,-13 19-3,13-19-5,-13 18-1,13-18 5,-9 20-3,9-20-4,0 0-6,-15 22 0,15-22-1,0 0 1,-11 19 0,11-19-1,0 0 1,0 0 0,-15 19-2,15-19-20,0 0-96,-16 16-22,16-16-62,-16 12-51,16-12-12,-22 14-103,22-14-85,-31 17-605,31-17-674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1:18.79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7AAD022D-ADF7-4BB5-A0FC-2E0BAC56FBB7}" emma:medium="tactile" emma:mode="ink">
          <msink:context xmlns:msink="http://schemas.microsoft.com/ink/2010/main" type="writingRegion" rotatedBoundingBox="6150,7418 6563,18469 4912,18530 4499,7480"/>
        </emma:interpretation>
      </emma:emma>
    </inkml:annotationXML>
    <inkml:traceGroup>
      <inkml:annotationXML>
        <emma:emma xmlns:emma="http://www.w3.org/2003/04/emma" version="1.0">
          <emma:interpretation id="{5E4C39B8-B5D9-4B8C-B472-374E64CA20ED}" emma:medium="tactile" emma:mode="ink">
            <msink:context xmlns:msink="http://schemas.microsoft.com/ink/2010/main" type="paragraph" rotatedBoundingBox="6150,7418 6563,18469 4912,18530 4499,74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D17F1D-EA52-41AE-9161-69E7C55C0D07}" emma:medium="tactile" emma:mode="ink">
              <msink:context xmlns:msink="http://schemas.microsoft.com/ink/2010/main" type="line" rotatedBoundingBox="6150,7418 6563,18469 4912,18530 4499,7480"/>
            </emma:interpretation>
          </emma:emma>
        </inkml:annotationXML>
        <inkml:traceGroup>
          <inkml:annotationXML>
            <emma:emma xmlns:emma="http://www.w3.org/2003/04/emma" version="1.0">
              <emma:interpretation id="{21D12EB1-3475-4D72-86A7-9A3316DEECE9}" emma:medium="tactile" emma:mode="ink">
                <msink:context xmlns:msink="http://schemas.microsoft.com/ink/2010/main" type="inkWord" rotatedBoundingBox="6150,7418 6563,18469 4912,18530 4499,7480"/>
              </emma:interpretation>
              <emma:one-of disjunction-type="recognition" id="oneOf0">
                <emma:interpretation id="interp0" emma:lang="en-US" emma:confidence="0">
                  <emma:literal>in:</emma:literal>
                </emma:interpretation>
                <emma:interpretation id="interp1" emma:lang="en-US" emma:confidence="0">
                  <emma:literal>it:</emma:literal>
                </emma:interpretation>
                <emma:interpretation id="interp2" emma:lang="en-US" emma:confidence="0">
                  <emma:literal>is:</emma:literal>
                </emma:interpretation>
                <emma:interpretation id="interp3" emma:lang="en-US" emma:confidence="0">
                  <emma:literal>i:</emma:literal>
                </emma:interpretation>
                <emma:interpretation id="interp4" emma:lang="en-US" emma:confidence="0">
                  <emma:literal>ini:</emma:literal>
                </emma:interpretation>
              </emma:one-of>
            </emma:emma>
          </inkml:annotationXML>
          <inkml:trace contextRef="#ctx0" brushRef="#br0">3756 7350 75,'0'0'332,"0"0"-91,0 0-59,0 0-23,-26-3-13,26 3-14,0 0-9,0 0-4,0 0-4,0 0-4,0 0-11,-26-2-11,26 2-8,0 0-3,0 0-13,0 0-19,0 0 3,0 0-1,0 0 4,0 0 14,8-19 4,-8 19 0,0 0 3,0 0-1,0 0-6,18-15-17,-18 15-1,0 0-8,0 0-6,0 0-8,0 0 1,19-11-13,-19 11-10,0 0 7,0 0-3,0 0-2,0 0-1,0 0-2,0 0-1,0 0-3,0 0-6,0 0 3,0 0 6,0 0 2,0 0 1,0 0-5,0 0-13,0 0 9,0 0 9,0 0-2,0 0 2,0 0-1,0 0 0,0 0-8,0 0 1,15-12 8,-15 12 8,0 0-8,0 0-4,0 0-6,0 0 8,0 0-1,0 0-1,0 0-1,0 0-5,0 0-6,0 0-11,0 0-16,0 0-7,0 0-1,0 0 2,0 0-4,0 0 14,0 0 1,0 0-3,0 0 18,11-17 6,-11 17 4,0 0 4,0 0 2,0 0 2,0 0 2,0 0 2,0 0 15,0 0 6,0 0 1,0 0 6,0 0 0,0 0-7,0 0 9,0 0-5,0 0-2,-11-20-5,11 20-4,0 0-11,0 0-2,0 0 6,0 0-2,0 0 0,0 0-5,0 0-8,0 0 0,0 0 8,0 0-3,0 0 0,0 0 0,0 0-1,0 0 0,0 0-1,0 0-17,0 0 5,0 0-20,0 0-9,0 0-21,0 0 2,0 0-10,-18-12-13,18 12-20,0 0-31,0 0-43,0 0-68,0 0-364,0 0-121</inkml:trace>
          <inkml:trace contextRef="#ctx0" brushRef="#br0" timeOffset="1128.287">3812 7190 157,'0'0'414,"0"0"-107,0 0-58,0 0-61,0 0-28,0 0-3,0 0-36,0 0 1,0 0-18,0 0-13,0 0-11,0 0-11,0 0-9,0 0-6,0 0-5,0 0-4,0 0-4,0 0-8,5-22 1,-5 22-2,0 0 8,0 0-2,0 0-3,0 0 2,0 0 19,-4-26 0,4 26-1,0 0 5,0 0 6,-4-23-7,4 23-4,0 0 4,0 0-7,0 0-1,-7-23-9,7 23-2,0 0-7,0 0-4,0 0-6,0 0-6,0 0-2,0 0 1,0 0 11,0 0 4,0 0 4,0 0-2,0 0-3,0 0-6,0 0-4,0 36 10,0-36 6,3 26-11,-3-26 0,8 26-10,-8-26-2,10 29 5,-10-29-6,8 30-2,-8-30-4,8 19-1,-8-19-1,0 0-1,11 27 2,-11-27-2,0 0 2,8 19 1,-8-19-4,0 0-2,0 0 2,0 0 3,10 20-2,-10-20 1,0 0-5,0 0 1,0 0-2,0 0-2,0 0 1,5-29-1,-5 29 2,-2-28-3,2 28 0,-6-36-1,6 36 0,-7-42 4,3 19 0,4 23 3,-7-46 0,7 46-3,-6-42 2,6 42-1,-7-39 0,7 39 1,-8-42 0,8 42 0,-3-40 2,3 40 2,-6-34 0,6 34 0,-2-29-5,2 29-3,0-30 4,0 30 1,0 0 2,2-34-4,-2 34 3,0 0 36,6-30-47,-6 30 43,7-20-47,-7 20 41,14-19-44,-14 19 31,21-20-28,-21 20 39,24-17-45,-24 17 38,27-15-42,-27 15 9,32-13 3,-32 13 40,36-13-43,-36 13 41,33-14-44,-33 14 2,39-11 42,-39 11-43,35-12 41,-35 12-43,35-10 42,-35 10-41,24-5 28,-24 5-35,0 0 46,26-7-50,-26 7 6,0 0 8,0 0 3,27 3 5,-27-3 0,0 0 1,15 15 2,-15-15-1,0 0 2,13 23 1,-13-23 2,11 26 53,-11-26-70,13 33 3,-7-14 7,2 5 2,0 1 1,2-5 0,1 8-1,2 0 13,-4-2-12,6-2 9,-1 4-7,-2-5 17,0 3-23,3-1 13,-4 0-16,5 1 16,-5-3-10,1-1 0,0-3 0,-2 2 2,1-2-1,-1 0 0,1-4 2,-11-15 0,18 32 2,-18-32 2,14 31-5,-14-31-2,13 27 0,-13-27 1,11 24 3,-11-24 1,7 21-1,-7-21-2,0 0 1,6 23 1,-6-23-1,0 0 0,0 0 1,-13 21 2,13-21 1,-17 8-2,17-8-2,-34 7-2,34-7 3,-40 2 0,40-2 2,-48 0-1,20-4-1,0 3-1,0-3 2,1-1 0,-2 2-1,2 1 4,0-3-5,1 1 0,-1-3-2,3 5 0,24 2 4,-42-10 0,42 10 1,-35-9 1,35 9-3,-25-8-36,25 8-56,0 0-60,-22-16-50,22 16-25,0 0-77,0 0-124,0 0-349,3-30-298</inkml:trace>
          <inkml:trace contextRef="#ctx0" brushRef="#br0" timeOffset="-10657.0473">4590 6398 160,'0'0'275,"0"0"-67,0 0-50,0 0-34,0 0-28,0 0-17,0 0-22,0 0-15,-21-3-9,21 3-8,0 0-7,0 0-16,0 0 13,0 0-4,0 0 0,0 0-2,-30-4-4,30 4 3,0 0 1,0 0-4,0 0 2,0 0 5,0 0-1,0 0-3,0 0-4,-26 0-6,26 0-7,0 0-6,0 0-12,0 0-6,0 0-7,0 0 8,0 0-30,0 0 7,0 0-45,0 0 15,0 0-54,0 0 21,0 0-97,0 0 68</inkml:trace>
          <inkml:trace contextRef="#ctx0" brushRef="#br0" timeOffset="24571.1547">4207 7170 69,'0'0'449,"0"0"-130,0 0-70,0 0-49,0 0-49,0 0-25,0 0-23,0 0-19,0 0-17,0 0-13,0 0-27,0 0 5,0 0-1,0 0 0,0 0-10,0 0-5,0 0 0,0 0 2,0 0 6,0 0 7,0 0 1,0 0 1,0 0-4,0 0 1,0 0-21,0 0 24,0 0-16,0 0-3,0 0 2,0 0-3,0 0-1,0 0-4,0 0 2,0 0 0,0 0-9,0 0 7,0 0-2,0 0-14,0 0-1,0 0 17,0 0-9,0 0 7,0 0-2,0 0-2,0 0-3,0 0-10,0 0-13,0 0-12,0 0-40,0 0-27,0 0-63,0 0-150,0 0-206,0 0-23</inkml:trace>
          <inkml:trace contextRef="#ctx0" brushRef="#br0" timeOffset="44222.8441">3984 10596 108,'0'0'772,"0"0"-178,0 0-95,0 0-78,-15-12-87,15 12-55,0 0-17,0 0 16,0 0 37,26-15-30,-26 15-31,43-11-14,-14 9-53,13-3 0,3 1-45,1 1 8,13 2-38,2-3 14,0 4-35,-1 0-25,-9-3-11,-6 3-13,-2-2-8,-3 0-5,-7 2-7,-33 0-18,49-1-30,-49 1-40,39-4-64,-39 4-42,24-10-25,-24 10-24,0 0-3,13-21 2,-13 21-5,0 0 11,-13-30 19,13 30 22,-24-31 31,24 31 33,-26-32 23,12 14 18,4 3 15,10 15 26,-21-30 18,21 30 7,-9-20 45,9 20-44,0 0 70,0 0-42,1-30 67,-1 30-37,0 0 52,19-10-35,-19 10 37,0 0-15,45 4 1,-45-4 1,42 16-24,-18-3 17,3 3-37,-9 0-28,0 3 23,-4-1-12,-1 1-3,-2 0-11,-1 0-5,-2 3-3,-2-3-4,-6-19-44,7 40-33,-7-40-29,5 38-33,-5-38-52,0 45-53,0-45-15,0 45-56,0-45-11,0 40-147,0-40-321,3 43-308</inkml:trace>
          <inkml:trace contextRef="#ctx0" brushRef="#br0" timeOffset="43062.0721">4085 11271 568,'0'0'716,"0"0"-147,0-27-70,0 27-75,0 0-22,0 0-97,6-25-48,-6 25-18,0 0-14,22-20 7,-22 20-52,28-14 1,-28 14-50,41-11-2,-13 7-50,1-1-8,8-1-19,1 1 15,-3 0-36,7 0 22,-3 0-40,-1 1 22,1-2-32,-4 2 21,2-1-43,-2-2-16,-3 1-66,-5 0-42,-1 0-25,-3-1-27,-23 7-31,35-8-41,-35 8-32,21-7-77,-21 7 37,0 0-65,0 0-510,0 0-484</inkml:trace>
          <inkml:trace contextRef="#ctx0" brushRef="#br0" timeOffset="42761.8717">4174 11297 259,'0'0'471,"-20"7"-103,20-7-62,0 0-42,0 0-7,0 0-1,-21-10-22,21 10-16,0 0-7,0 0-19,0 0-7,0 0-17,0 0-19,0 0-14,-24-5-1,24 5 38,0 0-11,-18 17 48,18-17-41,-18 33 33,6-9-45,-3 5 49,-3 3 2,7 4-8,-2 8-6,2 3-11,-2 2-22,5 2-12,-1 1-13,-1 4-51,2-3 43,2 4-18,-1-3-15,6-1-14,-6-10-39,2 2 22,1-3-30,-1-1 16,-2-1-26,2-2 15,-1-1-33,0-2 30,2-5-38,-4-4 25,5-2-29,3-24 2,-9 38-4,9-38-41,-10 30-33,10-30 3,-5 24-89,5-24 19,0 0-67,0 0-47,-9 22-76,9-22-42,0 0-19,0 0-14,-5-24 2,5 24-32,1-38-7,-1 8-92,4-8-300,-1 0-388</inkml:trace>
          <inkml:trace contextRef="#ctx0" brushRef="#br0" timeOffset="43293.2264">4311 11552 52,'-13'18'838,"13"-18"-218,-21 26-117,21-26-75,-18 21-65,18-21-43,-11 15-19,11-15-14,0 0-1,-9 21 5,9-21-3,0 0-57,0 0-31,9 17-33,-9-17-33,29 3-25,-29-3-21,48 0-21,-17-1-13,4-2-12,4-1-27,-1-3-46,-4 0-42,1 0-42,-3-3-53,-5 1-34,-3 1-46,-1-3-14,-4 3-14,0 0-23,-19 8-7,28-13 2,-28 13-48,0 0-105,17-15-362,-17 15-352</inkml:trace>
          <inkml:trace contextRef="#ctx0" brushRef="#br0" timeOffset="43670.9772">4938 12168 604,'0'0'481,"0"0"-115,0 0-26,0 0-72,0 0-21,0 0-48,0 0 4,-27-3-9,27 3-16,-18 11 5,18-11-24,-24 19 30,24-19-33,-26 22 7,14-6 13,-3-2 6,6 4-6,-3-1 17,0 4-26,3-2 17,9-19-43,-12 31-9,12-31-5,-2 31-12,2-31-11,8 31-10,-8-31-6,18 28-12,3-16 5,-21-12-83,33 19 49,-10-11-53,4-2 45,-3-3-46,7-3 37,1 0-98,0 0-20,1-7-49,3 4-53,-1-8-59,-5-1-45,-1-2-23,-1-3-81,-8-5-2,5-4-72,-8-16-607,1 2-695</inkml:trace>
          <inkml:trace contextRef="#ctx0" brushRef="#br0" timeOffset="64040.584">4667 15186 122,'-11'-28'551,"11"28"-104,-15-27-64,15 27-43,-9-24-3,9 24-47,-7-23-19,7 23-58,0 0 1,-5-28-48,5 28 17,0 0-43,12-26 44,-12 26-46,0 0-3,21-16-9,-21 16 1,24-8-12,-24 8-5,0 0-4,35 5-8,-35-5-2,29 12 0,-29-12 3,33 21-12,-18-3 8,6 2-6,-8 5-5,4 1-9,-2 2 1,-4 2-5,2 3 5,-2-2-7,0 3-6,-1-1 3,-1 1-9,0 1-5,-3-2-4,0-1-6,6-1-4,-9-5 6,0-3 1,-3-23-7,8 41-10,-8-41-4,6 32-2,-6-32-3,4 26-3,-4-26-1,0 0 0,3 31-6,-3-31-1,0 0-1,0 0-2,3 29-3,-3-29-3,0 0 0,0 0 5,0 0 1,5 23 2,-5-23 0,0 0-1,0 0-6,0 0-1,0 0 1,0 0 0,0 0 2,0 0-14,0 0-32,0 0-33,3 26-28,-3-26-39,0 0-7,0 0-54,0 0-9,0 0-109,0 0-40,0 0-48,0 0-46,0 0-20,0 0 37,0 0-41,-29 5-339,29-5-355</inkml:trace>
          <inkml:trace contextRef="#ctx0" brushRef="#br0" timeOffset="64219.7031">4744 15765 465,'0'0'470,"0"0"-54,0 0-38,0 0-38,0 0-12,0 0-14,0 0-1,0 0-37,0 0 33,0 0-44,0 0 2,0 0-27,30-4-7,-30 4-12,18 14-4,-18-14-20,21 21-21,-21-21-17,21 22-35,-21-22 2,21 26-31,-21-26 5,17 26-16,-17-26-14,18 26-10,-18-26-10,14 17-7,-14-17-2,0 0-1,16 21 7,-16-21 12,0 0 9,0 0-33,21 8 0,-21-8 24,0 0-17,23-12-17,-23 12 28,16-17-40,-16 17 23,14-26-20,-14 26-3,15-39-10,-9 16 1,-3 2 22,2-3-24,-2 0-1,-3 24-34,7-40-38,-7 40-29,3-30-53,-3 30-56,3-26-50,-3 26-111,0 0-36,0 0-40,3-26-4,-3 26-11,0 0-9,0 0 81,0 0-71,0 0-384,-12 20-388</inkml:trace>
          <inkml:trace contextRef="#ctx0" brushRef="#br0" timeOffset="64871.7215">4863 17052 699,'0'0'667,"0"0"-135,0 0-90,13-19-84,-13 19-91,0 0-5,0 0-65,0 0 56,0 0-24,0 0 12,0 0-40,-31 19-11,13-9-43,1 4-8,-1 0-37,-3 3 1,-6-1-24,1-1 1,2 1 6,-3-1 11,-2 3-11,-1-3 6,-2 1-7,-2-3-1,2 1-2,-4 0-1,3-3 10,-3-1-1,4 0-9,-1 0-5,1 1-7,0-4-5,7 0-5,-2-1-8,3 1-12,24-7-14,-38 7-2,38-7-6,-29 9-3,29-9-2,-24 7-1,24-7-2,0 0-2,-24 5 0,24-5-3,0 0-3,0 0 4,0 0 1,-24 4-15,24-4 10,0 0 1,0 0 4,0 0-3,0 0-5,0 0 1,0 0 0,0 0-2,0 0 0,-25 6 1,25-6-1,0 0-2,0 0-13,0 0-13,0 0-17,0 0-13,0 0-18,0 0-21,0 0-23,0 0-41,0 0-25,0 0-67,0 0-31,0 0-72,0 0-17,0 0-88,0 0-20,0 0 22,0 0-516,0 0-567</inkml:trace>
          <inkml:trace contextRef="#ctx0" brushRef="#br0" timeOffset="65275.9912">4105 17222 108,'0'0'655,"0"0"-158,0 0-81,-6-27-27,6 27-27,0 0-28,0 0-22,-8-21-62,8 21 14,0 0-77,0 0 14,0 0-61,-14-19 14,14 19-50,0 0 17,0 0-32,0 0 18,-31 0-13,31 0 29,0 0-3,-29 7 8,29-7-18,-22 11-3,22-11-11,-29 15-2,29-15-12,-31 23-5,31-23 1,-28 22-5,28-22-4,-28 23-10,28-23-11,-24 22-7,24-22-5,-17 21-6,17-21 0,-12 17-6,12-17-4,0 0-8,-11 26-2,11-26 1,0 0-2,11 24 3,-11-24-4,21 16 3,-21-16-6,39 12 1,-15-5-3,3-2-1,2-3 0,1 1-2,2 2-3,-4-3-5,1 1-36,-2 3-36,-27-6-31,42 5-51,-42-5-20,27 5-72,-27-5-1,22 10-77,-22-10-60,0 0-90,0 0-85,13 21-510,-13-21-693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9:32.1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7FC0A8-D5A3-4E3B-A1D4-FC90486EC5A0}" emma:medium="tactile" emma:mode="ink">
          <msink:context xmlns:msink="http://schemas.microsoft.com/ink/2010/main" type="inkDrawing" rotatedBoundingBox="6275,6180 14398,5332 14815,9326 6692,10174" hotPoints="15379,7335 11279,9652 6867,8006 10967,5689" semanticType="enclosure" shapeName="Ellipse">
            <msink:sourceLink direction="with" ref="{50EF13E6-8372-4695-91E2-FB4526766450}"/>
            <msink:destinationLink direction="to" ref="{403C9CA9-4007-470C-9419-D4E5096A235C}"/>
          </msink:context>
        </emma:interpretation>
      </emma:emma>
    </inkml:annotationXML>
    <inkml:trace contextRef="#ctx0" brushRef="#br0">398 1796 194,'0'0'516,"0"0"-93,-35 1-139,35-1-29,0 0-87,-36-1 25,36 1-60,-27-3 51,27 3-78,0 0 60,-35-6-62,35 6 44,0 0-67,-27-6 36,27 6-67,0 0 41,-21-13-75,21 13 7,0 0 0,0 0 7,-4-24 10,4 24 11,0 0 4,10-33 1,-10 33 0,15-29 0,-6 10 5,2 2-1,1-5 2,4-3 9,1 1 6,1 0-5,3 0-10,-4-2 3,4 2-6,3-2 0,-3 0 9,5 1-2,4-6-3,-2 1-12,4 0-8,0 1-9,2 1-4,1-1-7,0-1-3,0 4-2,10-1-31,-6 1 35,3 0-30,2 2 36,5-1-30,-3 2 45,2 0-39,5-1 34,3 0-41,2 5 11,1-7 20,15-4-2,0 3-1,3-3-5,-1 3-3,1-3-1,-4 2-3,0-3-3,-8 9-2,-2-1-1,-2 1 31,5 2-39,-7 1 40,0-1-40,-3 1 32,2 0-6,-2 2-2,-3 2-5,2-3-5,-2 4 3,0-3-4,0 2-6,-2-3-1,5 3 0,4-3 1,-1 2-4,0-2 1,4 3-3,3-1 1,-1 1-1,0 1 0,-1-1 1,3 3 2,1 1 1,-1-1 0,0 1-5,1-3 2,-1 6 1,0-4-1,1 1 0,-1 1-2,-3 1 1,4 1 4,-2-3 1,-1 2-5,1-1-2,-2 1 0,-1 0 1,-1 2-1,-1-1 0,0 1 2,-3 0-1,0 0 0,0 1 0,-4 0 1,4 2 0,-2 1 9,0-2-7,0 1-1,1 0-3,-1-1 0,0 3 2,-8-2 0,8 1 0,-1-1-1,1 1-1,-6 2 15,-1-1-11,9 1-2,0 0-5,-8-2 2,-2 1-1,1 2 2,1-2 1,-2 2-2,2 0 1,-2 0 2,0 2-1,0-2 1,-1 5 0,-1-4 0,-1 2 3,2-2-1,-4 4 0,2 0-5,-2 0 2,1 2 1,-1-1 1,7 3 0,-7-1-3,7 2-2,-2 2 9,0 3-1,0 0-3,0-1-3,1-1 0,-1 1 1,-7 4 17,9-2 2,0 2-28,-4-2 6,4 1-1,-5 0 1,2 2 2,-2 0-1,-4 2 2,3-2-35,-6 1 46,-4-2-38,-2-3 6,0 4 12,0-1 2,3 4 0,-4-3-4,-1 0 3,-1-1 1,0 1 3,0 3 9,0-1-6,3 5 6,-5-4-10,-1 1 4,6 6 7,-3-3-2,-5-2-7,0 3 0,3 5 0,-4-5 40,-1-1-46,-1 2 32,0 1-2,-2 1-4,-1 0-4,-1 0-2,-1 4 2,2 5-7,0 0 4,-5-2-4,1 4 4,-1-6-1,0 3-8,-2-4 0,-1 6 1,-4-2 23,5-1-59,-1 4 41,-2 5-36,-2-4 10,-1 1 12,-2 2-4,0 0 4,-3 1 13,0 11-9,0 0 3,-3-1-1,0-3 2,0-1-1,-2 0 1,0 1-1,-1 1 37,-5-4-34,1 3 29,-1-4-40,-4 3 41,1-6-43,-2-1 36,0 0-37,0-1 37,-2 1-37,-1-3 5,1 0-1,-1-2 8,0-1 10,-1 0 5,1-1 2,-3 0-2,1-4-1,-5 4-2,0-1 1,-1-2 0,0-2 2,-2-2-5,-1 2-1,-3-1-1,1 0 0,0-1 1,-1-3 0,-1 2 1,0-3 0,-1 1 38,0 0-38,-2-2 34,0-1-38,-2 1 34,2-2-42,-1 0 41,1 2-10,-1-3-6,-3 1-4,3 2-3,-4 0-4,-1 0-1,1 0 7,-3-1-47,0 0 47,2-1-43,0-2 46,-2 1-44,0-1 44,-2 1-44,-4-3 40,0 0-40,-1-1 40,-1 0-38,-3-4 38,-2 1-37,-1-2 42,1-1-38,-4-1 38,-1-1-43,-1 1 40,0-2-39,0-1 40,-4 0-40,4-4 41,-2 4-40,1-4 44,0 3-36,0-5 45,-1 4-39,0-1 4,-3-1 40,3 0-41,0 2 44,-1-5-48,1 4 34,1-3-37,-1 0 53,2 2-40,-1-3 53,6 1-55,-2-1 47,2 2-50,9-4 41,-6 3-48,8-2 43,-2 1-52,0-1 46,0-1-47,1 0 49,-9 4-53,8-5 1,-9 2 8,0-1 3,-1 0 1,1-1 49,-4-1-55,1 2 49,-4-1-31,3 1 31,-1-1-52,-2 1 49,1-2-59,-1 1 52,2 1-49,4-3 55,9 1-55,4 0 53,1 0-52,-1 0 52,6 1-47,-4-1 46,6-2-51,-2 3 52,2-1-52,-3-1 51,4 2-52,-4-5 51,0 4-52,1-3 52,-1 1-53,0-2 54,-3 2-53,2-3 54,-10 0-54,-2-1 58,6 0-52,-3 0 50,3-3-59,-3 0 54,3-1-53,-3 1 58,4-8-59,2 7 54,4 0-53,0-2 56,4 0-51,-1 3 48,5 0-51,-1-3 51,0 2-51,0-2 51,-4 2-51,5 0 52,-1-2-54,0 2 51,-4-2-48,6 0 50,-14-3-52,-1 0 52,-5 3-48,5-5 56,-2 1-49,2-1 47,0-1-39,5 3 74,-2-6-57,3 4 71,3-2-60,1-1 49,7 5-62,3-2 52,0-2-59,1 4 6,5-4 3,-3 2-1,1 0-1,4-2 1,-1 1-1,3 1 0,-3-2-2,4 2-28,-1-1 32,-3-2 0,0 3-4,4 4 1,-4-8-2,0 1-1,-3-1 8,3 3-1,-3-5-2,0 3-11,3-1 1,-5 1 68,2 2-72,3-5 55,0 5-63,1-2 51,2-4-40,0 4 52,2-2-44,5 5 37,-3 0-40,4 0-5,-1-3 40,-2 3-47,5-3 44,-5 0-47,5 2 44,-2-2-48,2 0 45,2 0-47,-4 1 46,2-1-44,2 1 42,-1 1-42,-1-1 1,8 21 13,-9-37-1,9 37 1,-11-35 1,11 35-6,-13-37 2,13 37 8,-8-34 2,8 34-10,-7-34 2,7 34-1,-6-37 1,6 37-1,0-40 3,-2 12 2,2 28-3,0-34 3,0 34-1,-3-38-37,3 38 45,0-41-28,0 41 38,3-41-49,-3 41 42,2-41 1,-2 41 3,6-42-3,1 20-2,1 3-12,1-3 0,6-2 2,-2-1-2,4 5 0,4-5 40,0 5-50,3-5 44,2 5-49,7-6 44,-4 8-63,-1-2 5,-3 6-89,-1-3 0,-6 6-56,1 1-55,-19 10-50,29-15-49,-29 15-35,32-7-24,-32 7-33,40 3-23,-40-3-160,47 4-423,-13 4-641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9:35.9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D6521A8-8657-4088-BAC3-E70AB3693CE8}" emma:medium="tactile" emma:mode="ink">
          <msink:context xmlns:msink="http://schemas.microsoft.com/ink/2010/main" type="inkDrawing" rotatedBoundingBox="10272,7670 16054,7167 16065,7290 10283,7793" semanticType="strikethrough" shapeName="Other">
            <msink:sourceLink direction="with" ref="{D022C1CF-A6E0-43CB-898F-423417BD3D40}"/>
          </msink:context>
        </emma:interpretation>
      </emma:emma>
    </inkml:annotationXML>
    <inkml:trace contextRef="#ctx0" brushRef="#br0">23 582 370,'-26'3'354,"26"-3"-109,0 0-26,0 0-66,0 0-18,0 0-23,0 0 3,0 0-16,0 0-4,0 0 8,0 0-28,0 0-37,0 0 37,0 0 28,0 0-46,0 0 34,0 0-55,0 0 27,10 21-45,-10-21 37,0 0-61,0 0 52,0 0-48,0 0 46,25 9-41,-25-9 58,0 0-48,0 0 74,0 0-42,0 0 61,0 0-59,0 0 50,0 0-61,0 0 52,0 0-63,28 1 48,-28-1-60,0 0 49,0 0-60,0 0 52,0 0-63,0 0 61,0 0-61,22-10 57,-22 10-51,0 0 59,0 0-51,0 0 52,27-5-49,-27 5 53,0 0-50,24-6 39,-24 6-35,0 0 34,39-6-37,-39 6 40,35-7 5,-35 7-10,44-7-5,-17 2-6,0-1-2,4 1-9,6 2-5,-2-2-5,3-1-3,1 2 3,-1 1-21,1-3 15,1 4 7,-2-2-3,-1 0-1,2 1-6,-4 3 1,0-3-1,-4 2 0,1-2-2,-1 2-1,-3-4 1,-2 2-2,0 0 1,-26 3-1,43-4 1,-43 4-4,43-3 39,-43 3-29,44-5 46,-44 5-50,45-5 36,-45 5-35,51-3 23,-24-3-31,-1 5 44,4-2-49,1-1 47,4-1-45,0 2 43,1-3-46,-1 3 41,4-3-42,-4 2 37,0 1-40,-6-1 39,1 1-44,-1 0 42,-29 3-41,53-6 32,-53 6-32,44-4 39,-44 4-40,40-3 38,-40 3-39,38-7 38,-38 7-35,37-4 35,-37 4-29,35-7 22,-35 7-23,33-4 28,-33 4-38,32-6 38,-32 6-46,35-2 50,-35 2-48,38-8 48,-38 8-38,41-4 37,-41 4-38,40-2 37,-40 2-38,40-4 36,-40 4-37,33 0 39,-33 0-39,36 0 38,-36 0-37,35 0 38,-35 0-37,37 0 36,-37 0-36,34 0 35,-34 0-37,30 0 39,-30 0-38,0 0 38,39-1-28,-39 1 21,0 0-21,35-3 21,-35 3-30,0 0 36,37-4-42,-37 4 45,0 0-4,32-3 16,-32 3-7,0 0 13,32-5-15,-32 5 10,0 0-18,34-6-1,-34 6-4,0 0-2,38-3 0,-38 3-3,26-3-1,-26 3-2,0 0 0,34-1-2,-34 1-2,0 0 1,28 0 1,-28 0 1,0 0 4,28-1 0,-28 1 11,0 0 2,30-5 8,-30 5-2,0 0 0,31-4-2,-31 4 1,0 0-4,29-3-4,-29 3-5,0 0-4,32-9 1,-32 9-2,25-5-1,-25 5 0,0 0-1,40-5-2,-40 5 8,28-4-11,-28 4 0,0 0 0,35-3 0,-35 3 0,0 0 1,30-4 0,-30 4 0,0 0 1,28-1 0,-28 1 1,0 0 3,0 0 1,30-2-1,-30 2-4,0 0 1,0 0 3,34 0-1,-34 0-1,0 0-1,29-5-2,-29 5-1,0 0 1,30-3 0,-30 3 0,0 0-1,34 0 1,-34 0 0,0 0-1,40 0 0,-40 0 1,29 0-1,-29 0 0,29 0 0,-29 0 0,30 0-1,-30 0 1,32 0 1,-32 0-1,31 0 4,-31 0 1,32 0-6,-32 0 1,34-1 2,-34 1 0,35 0-1,-35 0 1,38-7-4,-38 7 1,37-2 0,-37 2 0,39-5 1,-39 5 0,34-3 0,-34 3 0,35-5 1,-35 5-1,34-4-1,-34 4 1,38-7 0,-38 7 0,39-3-1,-39 3 1,41-4 0,-41 4 0,40-4-1,-40 4 1,42-3 3,-42 3 0,40-5 0,-40 5 27,40-5-37,-40 5 2,39-3 2,-39 3 2,37-4 34,-37 4-44,37-5 34,-37 5-37,37-5 34,-37 5-36,35-5 36,-35 5-38,35-3 37,-35 3-36,42-4 34,-42 4-35,42-3 37,-42 3-38,44-2 44,-44 2-45,49-1 43,-49 1-42,49-1 35,-49 1-32,48-4 32,-48 4-30,49 0 28,-22 5-33,-27-5 41,46-5-38,-46 5 60,47 0-69,-47 0 37,42-3-35,-42 3 38,41 0-35,-41 0 35,36-2-34,-36 2 35,33-2-34,-33 2 35,37-1-36,-37 1 4,42-4 3,-42 4 5,42-3-2,-42 3 2,46-2 1,-46 2 1,48-2 1,-19 2 6,-29 0 27,50-3-33,-21 3 28,-2-4-37,-27 4 36,48 0-35,-48 0 37,47-1-38,-47 1 32,45-2-36,-45 2 36,45-4-36,-45 4 35,43-4-35,-43 4 35,43-3-37,-43 3 36,42-6-34,-42 6 35,40-6-36,-40 6 37,39-4 2,-39 4-9,30-6-2,-30 6-3,32-6-4,-32 6 3,32-6-2,-32 6 2,29-5 0,-29 5-1,29-5-6,-29 5 1,0 0 0,32-7 0,-32 7 1,0 0 0,24-4 1,-24 4-4,0 0 2,0 0-1,24-3 0,-24 3-1,0 0 8,0 0-3,0 0 0,0 0-5,0 0 0,24-7 0,-24 7 1,0 0 0,0 0 0,0 0 1,0 0-7,0 0-33,0 0-57,0 0-89,0 0-14,0 0-51,0 0-10,0 0-18,0 0-13,-9-24 10,9 24 17,0 0 10,-18-16-16,18 16-8,0 0-34,-21-20-111,21 20-153,-13-19-90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9:45.453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EF13E6-8372-4695-91E2-FB4526766450}" emma:medium="tactile" emma:mode="ink">
          <msink:context xmlns:msink="http://schemas.microsoft.com/ink/2010/main" type="writingRegion" rotatedBoundingBox="9267,6296 15992,4611 16670,7315 9944,9000">
            <msink:destinationLink direction="with" ref="{AD7FC0A8-D5A3-4E3B-A1D4-FC90486EC5A0}"/>
          </msink:context>
        </emma:interpretation>
      </emma:emma>
    </inkml:annotationXML>
    <inkml:traceGroup>
      <inkml:annotationXML>
        <emma:emma xmlns:emma="http://www.w3.org/2003/04/emma" version="1.0">
          <emma:interpretation id="{1DB96412-0CC6-4BB1-B574-3AA542C9403C}" emma:medium="tactile" emma:mode="ink">
            <msink:context xmlns:msink="http://schemas.microsoft.com/ink/2010/main" type="paragraph" rotatedBoundingBox="10004,6111 15992,4611 16331,5962 10343,7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05F760-E997-44C4-A29F-31187D480EC7}" emma:medium="tactile" emma:mode="ink">
              <msink:context xmlns:msink="http://schemas.microsoft.com/ink/2010/main" type="line" rotatedBoundingBox="10004,6111 15992,4611 16331,5962 10343,7462">
                <msink:destinationLink direction="with" ref="{8E32A3DE-0BD6-4BA6-8148-A7DF84DD89D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5EF05C0-64AB-4951-968E-D8628E6CCAF6}" emma:medium="tactile" emma:mode="ink">
                <msink:context xmlns:msink="http://schemas.microsoft.com/ink/2010/main" type="inkWord" rotatedBoundingBox="10004,6111 11789,5664 12127,7015 10343,7462"/>
              </emma:interpretation>
              <emma:one-of disjunction-type="recognition" id="oneOf0">
                <emma:interpretation id="interp0" emma:lang="en-US" emma:confidence="0">
                  <emma:literal>a-in</emma:literal>
                </emma:interpretation>
                <emma:interpretation id="interp1" emma:lang="en-US" emma:confidence="0">
                  <emma:literal>&lt;-'r</emma:literal>
                </emma:interpretation>
                <emma:interpretation id="interp2" emma:lang="en-US" emma:confidence="0">
                  <emma:literal>a-on</emma:literal>
                </emma:interpretation>
                <emma:interpretation id="interp3" emma:lang="en-US" emma:confidence="0">
                  <emma:literal>{-8</emma:literal>
                </emma:interpretation>
                <emma:interpretation id="interp4" emma:lang="en-US" emma:confidence="0">
                  <emma:literal>"-in</emma:literal>
                </emma:interpretation>
              </emma:one-of>
            </emma:emma>
          </inkml:annotationXML>
          <inkml:trace contextRef="#ctx0" brushRef="#br0">-6972-762 384,'0'0'425,"0"0"-102,0 0-64,0 0-30,0 0-31,0 0 3,0 0-10,-8-20-16,8 20-23,0 0-16,0 0-22,0 0 11,0 0 5,0 0-4,0 0-2,0 0 8,0 0-1,0 0-3,-19 10-1,19-10-6,0 0 1,0 0-7,-18 11-5,18-11 0,0 0-4,-13 18-5,13-18 0,0 0-2,-16 18-11,16-18-8,-14 16-11,14-16-3,-16 17-1,16-17-2,-21 17-14,21-17-5,-23 21-5,23-21-6,-24 19-2,24-19-4,-24 20-6,24-20-5,-25 15 13,25-15-14,-23 14-6,23-14-6,-16 13-3,16-13 2,0 0 4,-22 16-6,22-16 1,0 0-1,-18 14 0,18-14 0,0 0 0,0 0 0,-18 14-1,18-14 6,0 0 1,0 0 1,0 0-6,0 0 0,-13 17 5,13-17 3,0 0 6,0 0-1,0 0 3,0 0 0,21 14-1,-21-14 1,0 0-3,29 8 6,-29-8-9,24 6 1,-24-6 3,28 12-34,-28-12 43,30 15-1,-30-15-3,31 18-4,-15-6-38,-16-12 42,27 20-42,-27-20 44,29 23-42,-29-23 41,25 19-40,-25-19 48,24 20-46,-24-20 42,18 16-47,-18-16 44,16 12-38,-16-12 37,0 0-40,23 14 40,-23-14-44,0 0 7,22 7-67,-22-7-48,0 0-63,0 0-23,31-4-35,-31 4-83,0 0 17,22-11-82,-22 11-43,19-15-113,-19 15-347,23-24-466</inkml:trace>
          <inkml:trace contextRef="#ctx0" brushRef="#br0" timeOffset="404.8436">-6640-948 482,'0'0'685,"0"0"-139,-24-10-84,24 10-58,0 0-20,0 0-36,0 0 24,-18-14-20,18 14-42,0 0-63,0 0-44,0 0-38,0 0-27,13-15-25,-13 15-18,0 0-9,40-5 3,-40 5-4,45 0-6,-45 0-10,55 2-7,-25-2-6,1 3-10,1-3-9,-3 1-16,0 1-41,-29-2 50,48 2-52,-48-2 46,38 2-45,-38-2 44,34 0-44,-34 0 46,0 0-43,35 1 31,-35-1-71,0 0-17,0 0-106,26-3-38,-26 3-25,0 0-59,0 0-23,0 0 21,0 0-65,0 0-31,18-17-122,-18 17-401,0 0-495</inkml:trace>
          <inkml:trace contextRef="#ctx0" brushRef="#br0" timeOffset="769.7137">-6040-1188 550,'0'0'607,"10"-17"-86,-10 17-144,0 0-10,0 0-69,0 0-44,0 0-39,11-21-42,-11 21-13,0 0-3,0 0-6,0 0-44,18 16 19,-18-16-34,14 25-9,-14-25-14,14 29 15,-4-10-49,-2 1 31,0 2-37,-1-2 24,-1 2-9,-6-22-7,8 38-5,-8-38-4,3 33-2,-3-33 6,-3 29 17,3-29 10,-6 25 3,6-25 5,-15 20-12,15-20-3,-14 16 2,14-16 11,0 0 1,-26 8 2,26-8 0,0 0 0,0 0-1,-27-12-10,27 12-7,0 0-11,-16-26-41,16 26 32,-3-24-41,3 24 36,3-34-39,-3 34 39,11-40-42,-3 17 40,2 0-42,1 1 40,3-1-41,1-2 3,-1 2 2,1 5-1,-3-1-22,0 0-44,-1 0-53,0 3-44,-11 16 30,19-34-77,-19 34-29,16-30-52,-16 30-81,10-33-30,-10 33-163,3-34-345,-3 34-501</inkml:trace>
          <inkml:trace contextRef="#ctx0" brushRef="#br0" timeOffset="1140.8568">-6064-1662 360,'0'0'578,"-26"-8"-121,26 8-101,0 0-49,0 0-21,-20-14-32,20 14-15,0 0-25,0 0-31,0 0-30,-7-19-29,7 19-21,0 0-20,0 0-7,19-22-13,-19 22-10,20-13-11,-20 13-5,24-18 0,-24 18 9,24-19 4,-24 19-4,25-18-5,-25 18-6,23-23-4,-23 23 4,19-23 11,-19 23-2,19-26-5,-19 26 12,15-26 5,-15 26-6,13-22-5,-13 22-11,11-23-4,-11 23-4,11-20 6,-11 20 10,0 0-1,13-26-3,-13 26-8,0 0-11,11-14-12,-11 14-3,0 0 6,0 0-3,0 0 0,0 0-7,21 11 0,-21-11 1,11 22 1,-11-22-1,15 31 0,-15-31 1,16 38 0,-7-17-1,-1-1 0,2 2-3,0-3-55,1 3-40,-1-2-54,-1 2-37,1-3-37,-1 0-2,-9-19-89,16 29-15,-16-29-98,12 26-492,-12-26-492</inkml:trace>
        </inkml:traceGroup>
        <inkml:traceGroup>
          <inkml:annotationXML>
            <emma:emma xmlns:emma="http://www.w3.org/2003/04/emma" version="1.0">
              <emma:interpretation id="{32152B32-64C1-496C-8BD6-06A83BD44879}" emma:medium="tactile" emma:mode="ink">
                <msink:context xmlns:msink="http://schemas.microsoft.com/ink/2010/main" type="inkWord" rotatedBoundingBox="12071,5726 16024,4736 16314,5897 12362,6887"/>
              </emma:interpretation>
              <emma:one-of disjunction-type="recognition" id="oneOf1">
                <emma:interpretation id="interp5" emma:lang="en-US" emma:confidence="0.5">
                  <emma:literal>[friction]</emma:literal>
                </emma:interpretation>
                <emma:interpretation id="interp6" emma:lang="en-US" emma:confidence="0">
                  <emma:literal>[friction</emma:literal>
                </emma:interpretation>
                <emma:interpretation id="interp7" emma:lang="en-US" emma:confidence="0">
                  <emma:literal>[friction)</emma:literal>
                </emma:interpretation>
                <emma:interpretation id="interp8" emma:lang="en-US" emma:confidence="0">
                  <emma:literal>[fiction]</emma:literal>
                </emma:interpretation>
                <emma:interpretation id="interp9" emma:lang="en-US" emma:confidence="0">
                  <emma:literal>[frictions</emma:literal>
                </emma:interpretation>
              </emma:one-of>
            </emma:emma>
          </inkml:annotationXML>
          <inkml:trace contextRef="#ctx0" brushRef="#br0" timeOffset="2077.3483">-4968-1846 346,'0'0'468,"0"0"-95,5-21-80,-5 21-49,0 0-27,8-22-19,-8 22 3,0 0-17,0 0-15,6-22-15,-6 22-12,0 0-17,0 0-22,0 0-22,0 0-12,-11-23-9,11 23-7,0 0 3,-26-9 2,26 9 0,-27-3-5,27 3-5,-32-2-3,32 2 17,-35 0-33,35 0-8,-36 4 2,36-4 5,-32 1 2,32-1-2,0 0-4,-35 6-5,35-6-5,0 0-1,-26 3-3,26-3 4,0 0 6,-17 10 4,17-10 1,0 0 1,-12 19 18,12-19 26,0 0 0,-5 33 6,5-33-18,-1 30-17,1-30-35,0 45 55,0-45-31,1 45 34,-2-16-43,1 2-2,-2-1-4,1 5-5,-1 2 1,-1-1 1,1 1 7,-1-2-4,0 3-4,0-1-10,-1-3-7,1 0 46,0-4-47,1 0 34,1-1-38,-2-5 35,1 2-3,2-26-5,-2 44-3,2-44-1,0 41-2,0-41-2,2 31 5,-2-31-1,5 27-2,-5-27-5,8 25 7,-8-25 0,14 19-10,-14-19 2,21 12-2,-21-12 1,35 11-1,-35-11-1,45 4-36,-45-4 38,47 2-60,-47-2-32,53-2-25,-26 1-14,0-2-65,-1-1 1,1-3-105,-4 2 10,2-4-54,3-4-154,1-2-404,-4 0-463</inkml:trace>
          <inkml:trace contextRef="#ctx0" brushRef="#br0" timeOffset="2704.9704">-4436-1723 102,'0'0'639,"0"0"-177,0 0-104,0 0-67,0 0-24,8-24-18,-8 24 8,0 0-61,0 0-27,0 0-30,0 0-32,0 0-22,0 0-18,0 0-10,0 0-14,0 0-10,0 0-6,9-21-3,-9 21-5,0 0-4,0 0-1,0 0 5,0 0 0,0 0 4,0 0-2,0 0-2,0 0-1,12-19 7,-12 19 1,0 0-5,10-22-3,-10 22 0,0 0 18,11-30-32,-11 30-5,8-27 6,-8 27 3,10-28 0,-10 28 6,9-35 8,-9 35 13,7-26 0,-7 26 4,6-27-2,-6 27-4,4-26 4,-4 26 4,1-30-7,-1 30-3,-5-27-6,5 27 3,-8-31 6,2 11 8,6 20-6,-15-27-5,15 27-17,-16-22 29,16 22-5,-17-19-4,17 19-4,-20-15-7,20 15-3,-22-11-5,22 11-3,0 0 1,-35 0 4,35 0 0,-31 15 3,15 1 7,-1 6 18,-1 3-4,3 2-6,1 4 3,1 2 7,4 3 1,-1 0-8,4 3-2,-1 2-31,2 1 35,4-3-39,-1 4 1,2-1 3,2 0-1,-1-1 2,4-1-2,-2-1-3,2 3 0,0-5 3,0 1-2,-2-5 6,0-3 23,0-3-37,1-2 0,-4-25 2,1 42 32,-1-42-37,2 30-14,-2-30-38,-2 30-41,2-30-16,0 0-12,0 27-21,0-27-89,0 0-13,0 0-121,0 0-12,0 0-72,0 0-461,0 0-490</inkml:trace>
          <inkml:trace contextRef="#ctx0" brushRef="#br0" timeOffset="2917.711">-4678-1411 257,'0'0'602,"-6"-26"-91,6 26-161,0 0 10,0 0-101,-7-23 24,7 23-24,0 0-31,0 0-20,0 0-31,12-26-9,-12 26-11,0 0-20,27-14-18,-27 14-22,29-11-16,-29 11-17,37-10-13,-37 10-10,45-12-11,-45 12 1,45-11-8,-20 5-18,2 0-10,-1 0-17,0 0-26,-26 6-72,40-12 7,-16 5-99,-24 7 29,34-12-65,-34 12 7,33-12 6,-33 12-28,28-12-19,-28 12-92,22-12-307,-22 12-189</inkml:trace>
          <inkml:trace contextRef="#ctx0" brushRef="#br0" timeOffset="3345.9964">-4102-1718 115,'0'0'592,"0"0"-153,0 0-111,0 0-59,27-1-41,-27 1-4,0 0-4,0 0-1,18 12-19,-18-12-1,15 15-22,-15-15-34,16 19-23,-16-19 12,20 27-60,-20-27 19,21 26-14,-21-26-16,20 30-7,-20-30-7,19 27-7,-19-27-16,16 21-6,-16-21 7,11 23-4,-11-23-12,0 0 1,13 21 2,-13-21 19,0 0 12,0 0 11,10 20-3,-10-20 29,0 0-53,0 0-5,0 0-4,0 0 2,0 0 2,0 0 2,0 0-2,0 0 0,0 0 0,-8-21 2,8 21 11,0 0-4,0 0-3,0 0-8,1-34-2,-1 34-3,0 0 28,15-24-32,-15 24 26,14-19-38,-14 19 24,19-19-40,-19 19 43,26-16-51,-26 16 50,29-14-47,-29 14 38,27-11-38,-27 11 37,26-8-39,-26 8 38,0 0-35,33 4 3,-33-4 3,23 7 4,-23-7 0,21 12 2,-21-12 4,17 14 1,-17-14 0,15 19 4,-15-19-5,9 19 0,-9-19-30,0 0 0,0 27-65,0-27-19,-9 21-41,9-21-69,0 0-100,-15 17-26,15-17-120,0 0-451,0 0-496</inkml:trace>
          <inkml:trace contextRef="#ctx0" brushRef="#br0" timeOffset="3479.5864">-3821-1730 610,'0'0'418,"-6"-30"-97,6 30-95,0 0-46,0 0-35,0 0-23,0 0-27,8-22-48,-8 22-61,0 0-137,0 0-200,36 0-165,-36 0-15</inkml:trace>
          <inkml:trace contextRef="#ctx0" brushRef="#br0" timeOffset="3725.2488">-3389-1816 376,'0'0'547,"0"0"-103,0 0-86,-2-26-46,2 26-22,0 0-33,-13-23-22,13 23-29,0 0-39,0 0-33,-13-15-25,13 15-19,0 0-14,0 0 0,0 0-9,-19 12-4,19-12 4,0 0-2,-13 29 3,13-29 3,-5 27-14,5-27-8,-1 30-8,1-30-5,1 37-8,-1-37-6,7 36-5,-7-36 0,11 36-6,-11-36-2,21 34-17,-21-34 16,19 26-8,-19-26-24,26 23-28,-26-23-31,27 15-39,-27-15-48,26 9-90,-26-9-1,0 0-82,32 0-148,-32 0-318,24-14-340</inkml:trace>
          <inkml:trace contextRef="#ctx0" brushRef="#br0" timeOffset="4073.9828">-3239-2048 366,'4'-36'506,"-4"36"-112,4-29-102,-4 29-51,10-26-38,-10 26-27,13-23-22,-13 23-25,14-18-29,-14 18-5,20-15-10,-20 15-10,24-10-14,-24 10-15,28-5-6,-28 5-8,29-2-8,-29 2-3,29 5-3,-29-5 2,27 14 5,-27-14 3,26 19 9,-26-19 7,21 26 1,-21-26 7,18 35-3,-10-15-1,-2 2-5,-6-22-6,8 39-2,-8-39 5,7 44 2,-7-44-4,1 45 38,-1-45-51,0 51-1,-1-25-4,1 1 12,0-27-16,-2 47-4,2-47 35,0 44-53,0-44 39,-2 44-44,2-44 46,2 31-46,-2-31 40,2 29-4,-2-29-4,0 0-3,4 33-2,-4-33-4,0 0-2,10 23-2,-10-23-2,0 0-13,19 13-29,-19-13-95,0 0 11,26 6-97,-26-6 19,0 0-40,30-7-105,-30 7-103,21-14-299,-21 14-251</inkml:trace>
          <inkml:trace contextRef="#ctx0" brushRef="#br0" timeOffset="4373.9196">-2984-1894 563,'0'0'487,"0"0"-109,0 0-67,-19-16-37,19 16-47,0 0-45,0 0-31,0 0-19,0 0-22,13-21-16,-13 21-18,0 0-15,34-8-18,-34 8-9,32-2-1,-32 2-5,38 0-7,-38 0-3,39 4-7,-39-4-1,37 6-5,-37-6 1,30 7 1,-30-7-2,19 9 2,-19-9-2,23 12 0,-23-12 3,16 14 3,-16-14 1,11 17-1,-11-17-6,0 0-1,13 26 6,-13-26-1,0 0-2,3 30 0,-3-30-3,0 0-1,-1 27-3,1-27-32,0 0-40,-2 25-30,2-25-24,0 0-11,0 0-33,0 0-87,0 0-135,0 0-267,0 0-168</inkml:trace>
          <inkml:trace contextRef="#ctx0" brushRef="#br0" timeOffset="4754.1724">-2632-1982 171,'0'0'585,"0"0"-154,0 0-113,9-21-56,-9 21-47,0 0-25,0 0-32,0 0-36,0 0-25,0 0-19,0 0 9,0 0 2,0 0-6,0 0-2,21 10-8,-21-10-6,0 0 4,11 31-9,-11-31-7,9 26-7,-9-26-9,11 31-5,-11-31-2,9 28-7,-9-28-4,13 28-3,-13-28-2,13 28-3,-13-28-1,14 24-2,-14-24-2,15 19-1,-15-19 1,16 14-4,-16-14 1,18 12 0,-18-12 1,0 0-2,28 4 0,-28-4-4,0 0 2,29-8 2,-29 8 0,18-14-3,-18 14 3,13-17 4,-13 17 1,6-25 7,-6 25 4,2-27 0,-2 27 9,-5-33 7,5 33-4,-11-31-5,11 31-4,-11-29-4,11 29-6,-12-23-3,12 23 1,-14-17-5,14 17-8,0 0-15,-18-16-30,18 16-27,0 0-32,0 0-54,0 0-14,-27-6-13,27 6-21,0 0-86,0 0-118,0 0-294,0 0-214</inkml:trace>
          <inkml:trace contextRef="#ctx0" brushRef="#br0" timeOffset="5197.9687">-2359-2022 539,'0'0'502,"0"0"-117,22-10-79,-22 10-57,0 0-42,0 0-23,0 0-21,0 0-11,0 0-8,34 5-19,-34-5-16,17 13-10,-17-13-15,20 19-6,-20-19-4,20 26-6,-5-8-6,-15-18-14,18 26-9,-18-26-7,14 22-3,-14-22-5,11 23-3,-11-23-2,0 0-3,11 24 55,-11-24-69,0 0 1,0 0 7,10 24 9,-10-24-3,0 0-3,0 0-6,0 0-2,0 0 3,0 0 0,0 0 1,-24-7 0,24 7 6,-14-17 10,14 17 13,-15-20 1,15 20 0,-10-18-2,10 18-1,-8-24 1,8 24-3,0 0-4,-6-30 6,6 30-10,0 0-17,6-33-2,-6 33-2,12-23 0,-12 23-5,16-18 1,-16 18 0,17-12-1,-17 12-1,20-11 0,-20 11-3,0 0 1,32-6-1,-32 6 1,0 0 0,29 6 1,-29-6-2,19 11 32,-19-11-24,16 14 1,-16-14-12,14 19 7,-14-19-6,8 19 1,-8-19 3,0 0 1,10 27-3,-10-27-17,0 0-70,3 25-43,-3-25-51,0 0-48,0 0-23,0 0-30,2 25-182,-2-25-375,0 0-384</inkml:trace>
          <inkml:trace contextRef="#ctx0" brushRef="#br0" timeOffset="5716.9405">-2064-2646 418,'0'0'583,"9"-19"-82,-9 19-178,10-20-45,-10 20-51,18-21-29,-18 21-15,25-22-13,-25 22-20,36-22-25,-17 13-23,2 0-19,-21 9-17,38-10-15,-38 10-7,40-7-14,-40 7 3,42-4 7,-42 4 15,37 0 3,-37 0-7,35 0-9,-35 0-8,36 0-7,-36 0-1,30 4 7,-30-4-1,27 8 3,-27-8 9,23 12-3,-23-12 11,19 18-2,-19-18 15,19 24-26,-19-24 0,15 32-5,-6-9 29,-1-4-32,2 7 23,3 1-42,-4 3 35,1-1-4,1 2-10,1 1-6,-3 2-5,4-3-3,-2 3-2,2-2-3,0 0 0,-2 0-2,0 0-2,1 0-1,-1 0-2,0-3 3,-1 1-1,1-2 11,-3-3 19,0-3-3,0 1-5,-2-2-1,-6-21-6,12 36-4,-12-36-8,9 33 1,-9-33 5,5 30 1,-5-30 2,3 26 12,-3-26 1,0 0 2,-3 34-2,3-34-3,-8 23-4,8-23-5,-13 20-3,13-20-4,-21 20-2,21-20-4,-27 16 4,27-16-5,-32 15-11,32-15-57,-39 11-62,39-11-56,-35 6-63,35-6-41,-35 3-65,35-3-37,-34-1-143,34 1-487,-32-4-619</inkml:trace>
        </inkml:traceGroup>
      </inkml:traceGroup>
    </inkml:traceGroup>
    <inkml:traceGroup>
      <inkml:annotationXML>
        <emma:emma xmlns:emma="http://www.w3.org/2003/04/emma" version="1.0">
          <emma:interpretation id="{E2D1E457-7D6C-4BF8-B18E-635EBAC13D8D}" emma:medium="tactile" emma:mode="ink">
            <msink:context xmlns:msink="http://schemas.microsoft.com/ink/2010/main" type="paragraph" rotatedBoundingBox="9695,7323 13716,7152 13765,8319 9745,8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22C1CF-A6E0-43CB-898F-423417BD3D40}" emma:medium="tactile" emma:mode="ink">
              <msink:context xmlns:msink="http://schemas.microsoft.com/ink/2010/main" type="line" rotatedBoundingBox="9695,7323 13716,7152 13765,8319 9745,8490">
                <msink:destinationLink direction="with" ref="{ED6521A8-8657-4088-BAC3-E70AB3693CE8}"/>
                <msink:destinationLink direction="with" ref="{CE83910C-9302-4DA8-91B9-4F9F2D6AA46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7CC8738-46EE-403E-9FD1-2A2408659BEC}" emma:medium="tactile" emma:mode="ink">
                <msink:context xmlns:msink="http://schemas.microsoft.com/ink/2010/main" type="inkWord" rotatedBoundingBox="9993,7092 11017,8116 10356,8777 9332,7754"/>
              </emma:interpretation>
              <emma:one-of disjunction-type="recognition" id="oneOf2">
                <emma:interpretation id="interp10" emma:lang="en-US" emma:confidence="0">
                  <emma:literal>Dec</emma:literal>
                </emma:interpretation>
                <emma:interpretation id="interp11" emma:lang="en-US" emma:confidence="0">
                  <emma:literal>Be,</emma:literal>
                </emma:interpretation>
                <emma:interpretation id="interp12" emma:lang="en-US" emma:confidence="0">
                  <emma:literal>De,</emma:literal>
                </emma:interpretation>
                <emma:interpretation id="interp13" emma:lang="en-US" emma:confidence="0">
                  <emma:literal>Dee</emma:literal>
                </emma:interpretation>
                <emma:interpretation id="interp14" emma:lang="en-US" emma:confidence="0">
                  <emma:literal>Bee</emma:literal>
                </emma:interpretation>
              </emma:one-of>
            </emma:emma>
          </inkml:annotationXML>
          <inkml:trace contextRef="#ctx0" brushRef="#br0" timeOffset="-11455.1461">-7814-260 503,'0'0'469,"0"0"-109,-8-29-84,8 29-35,0 0-10,-8-22-12,8 22-21,0 0-27,0 0-24,0 0-16,-2-25-27,2 25-10,0 0-9,0 0-8,0 0-2,22-12-7,-22 12-8,0 0-4,33-7 1,-33 7-1,35-3-7,-35 3 25,42-1-40,-42 1 19,48-3-41,-48 3 32,48-1-41,-48 1 4,51-5-7,-51 5 37,44-2-46,-44 2 38,32-4-41,-32 4 8,0 0 2,35-3 24,-35 3-13,0 0 24,32-1-25,-32 1 28,0 0-28,0 0 20,0 0-27,30-1 22,-30 1-24,0 0 34,0 0 2,0 0 0,21 10 0,-21-10-8,0 0-2,0 0 51,13 25-36,-13-25-28,0 0 2,5 31 2,-5-31-2,6 24 39,-6-24-34,7 29 32,-7-29-38,5 37 28,-5-37-39,6 36 33,-6-36-37,6 39 3,-1-16 12,0-1-1,-5-22-6,8 42 5,-8-42 7,8 43 2,-1-21-1,-7-22-2,9 41-2,-9-41 30,8 37-40,-8-37 31,10 36-40,-10-36 37,8 33-43,-8-33 40,9 34-10,-9-34-36,10 29 53,-10-29-19,8 32-9,-8-32-1,8 28-2,-8-28 0,5 26-2,-5-26-2,5 26 2,-5-26-1,6 27-2,-6-27 5,5 22-1,-5-22-6,0 0 7,5 27-6,-5-27-2,0 0 2,0 0 4,5 26-4,-5-26-1,0 0 2,0 0 4,0 0 0,0 0 1,0 28 3,0-28-4,0 0-1,0 0 5,-16 17 0,16-17-9,0 0 3,-29 7-32,29-7 39,-28 1-34,28-1 38,-32 3-36,32-3 46,-32 0-6,32 0 0,-35 0-2,35 0-4,-37-3-2,37 3 2,-38-4-2,38 4-1,-39-4-8,39 4 1,-38-8 0,38 8 0,-34-9 0,34 9-2,-34-9 0,34 9 2,-30-7 0,30 7 0,-24-7 3,24 7 1,0 0 2,-26-6 0,26 6-2,0 0-7,0 0 0,-24-7 1,24 7-1,0 0-8,0 0-32,0 0-44,0 0-68,0 0-49,-21-9-39,21 9-52,0 0-51,0 0-7,0 0-100,19-17-527,-19 17-572</inkml:trace>
          <inkml:trace contextRef="#ctx0" brushRef="#br0" timeOffset="-12242.4153">-7853-194 117,'0'0'487,"0"0"-127,0 0-72,10-18-51,-10 18-44,0 0 23,0 0-63,0 0 62,11-22-75,-11 22 38,0 0-68,0 0 43,0 0-60,0 0 20,6-20-35,-6 20 47,0 0-68,0 0 42,0 0-53,0 0 30,0 0-38,0 0 61,0 0-39,0 0 44,0 0-9,0 0-4,0 0-4,7 34-4,-7-34 39,-3 33-45,3-33-1,-4 44 30,4-18 2,0 5-45,0-2 47,0 3-44,4 6 36,-4-6-20,3 6-13,-3-3-11,5 0-8,-5-5-8,0 0-8,0-1-6,0 0-4,-5-3 2,5 0-12,0-26-2,-7 41-1,7-41-3,-1 34 4,1-34-7,-3 25-1,3-25 2,0 0-2,-4 31 2,4-31 0,0 0-2,0 0-19,0 0-55,0 0-55,-6 19-60,6-19-56,0 0-24,0 0-45,0 0-43,-3-30-12,3 30-99,3-34-516,-3 34-572</inkml:trace>
          <inkml:trace contextRef="#ctx0" brushRef="#br0" timeOffset="31077.8815">-7432 104 156,'0'0'450,"0"0"-106,0 0-86,0 0-31,0 0-54,0 0-4,0 0-53,0 0 0,0 0-38,0 0 7,0 0-34,0 0 12,0 0-24,0 0 33,4-22-27,-4 22 61,0 0-41,0 0 68,0 0-55,0 0 72,0 0-50,21-11 49,-21 11-10,0 0-9,0 0-15,0 0-14,0 0-5,0 0-4,0 0-10,0 0-11,0 0-13,0 0-12,0 0-5,0 0-10,0 0-5,0 0-6,0 0-3,-11 24-10,11-24 3,0 0-2,0 0 1,0 0 2,-16 13-8,16-13 10,0 0 14,0 0 3,0 0 6,0 0 6,-26 1 5,26-1 11,0 0 5,0 0 2,0 0-3,-17-12-3,17 12-5,0 0-4,0 0-6,0 0-3,0 0-5,-7-20-1,7 20-6,0 0-4,0 0-4,0 0-4,0 0-2,0 0-3,0 0 0,0 0 2,0 0 1,31 1 4,-31-1-1,0 0 0,0 0 29,0 0-35,6 26 10,-6-26 42,0 0-36,0 0 31,0 0-47,-13 23 35,13-23-43,0 0 36,0 0-39,-17 8 38,17-8-37,0 0 42,0 0-44,0 0 37,0 0-44,-26-4 38,26 4-44,0 0 47,0 0-47,0 0 3,-5-25-3,5 25 5,0 0-1,0 0 3,7-23 2,-7 23 1,0 0 4,17-17 2,-17 17 2,0 0 0,24-8 0,-24 8-1,0 0-5,0 0 1,39 0 1,-39 0 1,0 0 1,24 15 2,-24-15 0,13 12 41,-13-12-47,11 21 41,-11-21-39,0 0 44,10 25-47,-10-25 41,0 0-45,-4 26 50,4-26-47,0 0 47,-16 23-50,16-23 46,0 0-50,-17 14 50,17-14-51,0 0 54,0 0-56,-28 1 57,28-1-59,0 0 53,-14-15-58,14 15 4,0 0 6,-11-23-3,11 23 5,0 0 1,1-27 3,-1 27 0,0 0 3,10-26 5,-10 26-1,0 0 1,16-22 1,-16 22-5,0 0 28,22-16-20,-22 16-3,0 0-9,24-5 2,-24 5 0,0 0 0,28 5 2,-28-5-1,0 0 1,24 9 7,-24-9-7,0 0 2,17 14 3,-17-14 12,0 0 4,0 0 2,4 23-10,-4-23 1,0 0 0,-15 19-1,15-19-2,0 0-3,-22 15 0,22-15-2,-18 11 2,18-11-1,0 0 0,0 0-2,-27 6 10,27-6-14,0 0 3,0 0-1,-24-12-1,24 12-4,0 0 1,-11-17-2,11 17-1,0 0-1,-7-26-1,7 26-19,0 0-41,10-31-42,-10 31-48,8-19-58,-8 19-8,16-18-56,-16 18-44,17-11-34,-17 11-75,0 0-60,26-9-112,-26 9-358,0 0-546</inkml:trace>
          <inkml:trace contextRef="#ctx0" brushRef="#br0" timeOffset="31993.4913">-7354 142 149,'0'0'375,"0"0"-126,0 0-24,0 0-58,0 0-1,0 0-30,-30 0-18,30 0 0,0 0-10,0 0-18,0 0-15,0 0-4,0 0-25,0 0-6,0 0-11,0 0 1,0 0-8,0 0 10,-26 4-5,26-4 17,0 0-36,0 0 39,0 0-34,0 0 36,0 0-32,0 0 35,0 0-36,0 0 45,0 0-45,0 0 49,0 0-63,0 0 71,0 0-62,0 0 58,0 0-47,0 0 44,0 0-54,0 0 52,0 0-77,0 0 61,0 0-58,0 0 61,0 0-61,0 0 52,0 0-59,0 0 53,0 0-57,0 0 54,0 0-57,0 0 57,0 0-75,0 0 76,0 0-65,0 0 68,0 0-45,0 0 44,0 0-50,0 0 55,0 0-56,0 0 55,0 0-58,0 0 61,0 0-54,0 0 47,0 0-56,0 0 54,0 0-58,0 0 56,0 0-57,0 0 57,0 0-75,0 0 72,0 0-59,0 0 65,0 0-50,0 0 49,0 0-54,0 0 54,0 0-54,0 0 50,0 0-52,0 0 61,0 0-56,0 0 57,0 0-54,0 0 58,0 0-53,0 0 60,0 0-53,0 0 58,0 0-58,10 18 44,-10-18-52,0 0 59,0 0-27,0 0 14,0 0-60,0 0 56,0 0-56,0 0 51,0 0-52,28 0 57,-28 0-58,0 0 57,0 0-59,0 0 57,0 0-56,0 0 45,0 0-42,0 0 34,0 0-32,0 0 52,0 0-55,0 0 56,0 0-67,0 0 42,0 0-78,0 0 26,0 0-89,0 0 27,0 0-58,0 0-10,26-3-20,-26 3-76,0 0-38,0 0-75,0 0-158,0 0-54</inkml:trace>
          <inkml:trace contextRef="#ctx0" brushRef="#br1" timeOffset="55035.825">-6669 471 37,'0'0'323,"0"0"-93,0 0-43,0 0-46,0 0-26,0 0-13,-24-6-20,24 6-4,0 0-8,0 0 25,0 0 2,0 0-8,0 0-13,0 0-21,0 0 6,0 0-3,0 0-4,-11-19-5,11 19-1,0 0 1,0 0-3,0 0-3,0 0-2,0 0-1,-19-15 0,19 15 3,0 0-20,0 0 27,0 0 7,0 0-6,-26-7-14,26 7-1,0 0 12,0 0-1,0 0-1,-27-7 0,27 7-19,0 0 8,0 0-2,0 0 16,0 0-3,0 0 6,-23-6 4,23 6 22,0 0-15,0 0-3,0 0 0,0 0-3,0 0-4,0 0-4,0 0-4,0 0-10,0 0-2,0 0-6,-27-2-3,27 2-3,0 0 11,0 0 29,0 0-35,-18 10 8,18-10 14,0 0-10,-17 23-6,17-23-1,-18 20 0,18-20 23,-19 26 0,19-26-22,-18 26 5,18-26 27,-16 26-48,16-26-11,-18 21 4,18-21-6,-12 20 10,12-20-13,-16 21 9,16-21-8,-18 16 4,18-16-4,-18 17 6,18-17-4,-21 12 4,21-12-2,0 0 14,-20 15 8,20-15-11,0 0 43,-18 10-33,18-10 10,0 0 4,0 0 38,0 0-47,0 0 30,-18 12-44,18-12 29,0 0-41,0 0 32,0 0-43,0 0 36,0 0-38,0 0 38,0 0-43,0 0 40,0 0-47,0 0 40,0 0-39,0 0 38,0 0-37,0 0 37,28 6-39,-28-6 39,0 0-38,0 0 44,0 0-35,0 0 42,14 16-60,-14-16 44,0 0-38,0 0 37,0 0-32,18 18 34,-18-18-36,0 0 0,17 14-3,-17-14-10,0 0-63,29 13-41,-29-13-112,27 8-41,-27-8-88,29 5-185,-29-5-414,39 5-566</inkml:trace>
        </inkml:traceGroup>
        <inkml:traceGroup>
          <inkml:annotationXML>
            <emma:emma xmlns:emma="http://www.w3.org/2003/04/emma" version="1.0">
              <emma:interpretation id="{65D961B6-B9E6-40CB-9C88-2618ECC5DC09}" emma:medium="tactile" emma:mode="ink">
                <msink:context xmlns:msink="http://schemas.microsoft.com/ink/2010/main" type="inkWord" rotatedBoundingBox="12864,8050 13345,7177 13831,7445 13349,8318"/>
              </emma:interpretation>
              <emma:one-of disjunction-type="recognition" id="oneOf3">
                <emma:interpretation id="interp15" emma:lang="en-US" emma:confidence="0">
                  <emma:literal>F</emma:literal>
                </emma:interpretation>
                <emma:interpretation id="interp16" emma:lang="en-US" emma:confidence="0">
                  <emma:literal>B</emma:literal>
                </emma:interpretation>
                <emma:interpretation id="interp17" emma:lang="en-US" emma:confidence="0">
                  <emma:literal>Y</emma:literal>
                </emma:interpretation>
                <emma:interpretation id="interp18" emma:lang="en-US" emma:confidence="0">
                  <emma:literal>*</emma:literal>
                </emma:interpretation>
                <emma:interpretation id="interp19" emma:lang="en-US" emma:confidence="0">
                  <emma:literal>?</emma:literal>
                </emma:interpretation>
              </emma:one-of>
            </emma:emma>
          </inkml:annotationXML>
          <inkml:trace contextRef="#ctx0" brushRef="#br0" timeOffset="35052.4479">-5612 1314 577,'0'0'641,"0"0"-96,0 0-141,-22-7-18,22 7-65,0 0-34,0 0-27,0 0-23,0 0-18,0 0-12,0 0-22,11-21-25,-11 21-34,0 0-16,37 4 7,-37-4 33,37 11-45,-15-1 29,-1-2-37,4 7 30,-1 2-52,0-1 37,-1 3-55,-1-2 35,-1 3-59,0 1 40,-4-1-53,-5-4 44,-12-16-50,20 28 57,-20-28-54,15 26 45,-15-26-65,11 19 59,-11-19-57,0 0 76,8 21-53,-8-21 73,0 0-59,0 0 52,0 0-67,0 0 47,0 0-65,0 0 52,0 0-64,0 0 54,0 0-62,-19-21 55,19 21-59,-8-24 55,8 24-60,-5-33 6,5 33 3,-2-37 5,2 37 1,2-40 2,-2 40 8,6-37 0,-6 37 1,7-33-10,-7 33-4,6-25-21,-6 25-38,5-22-50,-5 22-65,0 0-98,9-23-34,-9 23-42,0 0-65,15-15-89,-15 15-248,0 0-315,27-11-696</inkml:trace>
          <inkml:trace contextRef="#ctx0" brushRef="#br1" timeOffset="53968.2169">-4431 151 2,'-25'-5'587,"25"5"-127,0 0-134,0 0-14,0 0-93,0 0 42,-24-8-81,24 8 49,0 0-61,0 0 40,0 0-22,0 0-21,0 0-18,0 0-33,-18-11 4,18 11-30,0 0-31,0 0-1,0 0 25,0 0-6,0 0-5,0 0-10,0 0-9,0 0-13,0 0-1,0 0-4,0 0-11,0 0 1,0 0 9,0 0-3,0 0 1,0 0-2,0 0-8,0 0 2,0 0 0,18 15-4,-18-15-4,14 12 0,-14-12 0,18 15-7,-18-15-1,20 14 0,-20-14 0,20 16-2,-20-16-2,21 15 2,-21-15-2,20 14 2,-20-14-2,21 12 0,-21-12 0,23 11-1,-23-11 12,0 0-4,27 8 0,-27-8-3,0 0-9,29 6 1,-29-6-8,0 0 5,26 5 0,-26-5 9,0 0-1,0 0 0,0 0 1,35 0 2,-35 0-2,0 0 0,0 0 0,0 0-1,0 0 0,27-5 0,-27 5-1,0 0-1,0 0 1,0 0-1,0 0 47,0 0-23,0 0-39,0 0 5,0 0 30,29 1 9,-29-1-37,0 0 13,0 0-3,0 0 7,0 0 3,0 0 5,0 0-1,0 0 33,0 0-40,0 0 31,0 0-38,0 0 36,0 0-37,0 0 38,0 0-42,0 0 37,0 0-39,0 0 37,0 0-37,0 0 39,0 0-37,0 0 44,0 0-45,-6 23 38,6-23-32,0 0 29,-16 15-6,16-15-3,0 0 1,-18 22-4,18-22-1,-14 16-8,14-16-2,-15 15 2,15-15-4,-16 18-30,16-18 46,-24 15-39,24-15 43,-23 18-54,6-10 34,17-8-34,-23 17 31,23-17-82,-22 18-50,22-18-31,-21 15-24,21-15-87,-24 19-15,24-19-102,-22 16-54,22-16-130,-25 18-335,25-18-472</inkml:trace>
          <inkml:trace contextRef="#ctx0" brushRef="#br0" timeOffset="32904.0962">-4322-289 87,'0'0'550,"0"0"-96,0 0-119,0 0 6,0 0-86,-15-16 55,15 16-78,0 0 40,0 0-69,0 0 19,0 0-38,0 0-28,0 0 4,0 0-18,0 0-7,0 0 18,0 0 24,0 0 7,0 0-4,0 0-4,31-1-17,-12 13-13,-19-12-1,37 17-7,-15-6-8,2 2-12,3 2-14,1 0-3,-3 0-38,4 0 16,-2 3-45,2-4 16,-5 3-9,2-3-6,-1-1-6,-5 0-7,-1-5-7,-19-8-4,29 19-1,-29-19-2,20 12-2,-20-12-7,0 0-24,23 14-14,-23-14-40,0 0-44,0 0-57,0 0-65,0 0 29,0 0-55,0 0-9,0 0-21,16-12-25,-16 12-44,0 0-38,-10-34-93,10 34-436,-11-32-512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9:42.15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1B4A110-879D-449F-A427-E659250F2EF1}" emma:medium="tactile" emma:mode="ink">
          <msink:context xmlns:msink="http://schemas.microsoft.com/ink/2010/main" type="writingRegion" rotatedBoundingBox="20400,7235 23216,5765 23685,6664 20869,8134"/>
        </emma:interpretation>
      </emma:emma>
    </inkml:annotationXML>
    <inkml:traceGroup>
      <inkml:annotationXML>
        <emma:emma xmlns:emma="http://www.w3.org/2003/04/emma" version="1.0">
          <emma:interpretation id="{3B57DC55-E94A-416B-915F-A9B3F535089B}" emma:medium="tactile" emma:mode="ink">
            <msink:context xmlns:msink="http://schemas.microsoft.com/ink/2010/main" type="paragraph" rotatedBoundingBox="20400,7235 23216,5765 23685,6664 20869,8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304FF3-5167-4D61-9241-5E65335AF4BD}" emma:medium="tactile" emma:mode="ink">
              <msink:context xmlns:msink="http://schemas.microsoft.com/ink/2010/main" type="line" rotatedBoundingBox="20400,7235 23216,5765 23685,6664 20869,8134"/>
            </emma:interpretation>
          </emma:emma>
        </inkml:annotationXML>
        <inkml:traceGroup>
          <inkml:annotationXML>
            <emma:emma xmlns:emma="http://www.w3.org/2003/04/emma" version="1.0">
              <emma:interpretation id="{6A74CF2A-4775-4DA6-8168-8B8928E83CEE}" emma:medium="tactile" emma:mode="ink">
                <msink:context xmlns:msink="http://schemas.microsoft.com/ink/2010/main" type="inkWord" rotatedBoundingBox="20400,7235 23216,5765 23685,6664 20869,8134"/>
              </emma:interpretation>
              <emma:one-of disjunction-type="recognition" id="oneOf0">
                <emma:interpretation id="interp0" emma:lang="en-US" emma:confidence="0">
                  <emma:literal>(fal</emma:literal>
                </emma:interpretation>
                <emma:interpretation id="interp1" emma:lang="en-US" emma:confidence="0">
                  <emma:literal>i, al</emma:literal>
                </emma:interpretation>
                <emma:interpretation id="interp2" emma:lang="en-US" emma:confidence="0">
                  <emma:literal>i) al</emma:literal>
                </emma:interpretation>
                <emma:interpretation id="interp3" emma:lang="en-US" emma:confidence="0">
                  <emma:literal>nevi,</emma:literal>
                </emma:interpretation>
                <emma:interpretation id="interp4" emma:lang="en-US" emma:confidence="0">
                  <emma:literal>in", al</emma:literal>
                </emma:interpretation>
              </emma:one-of>
            </emma:emma>
          </inkml:annotationXML>
          <inkml:trace contextRef="#ctx0" brushRef="#br0">4459-1105 283,'0'0'642,"-14"-12"-121,14 12-176,0 0-21,0 0-120,-34 4 18,34-4-64,-24 19 52,11-2-73,-3 8 54,3 1-73,-1 5-8,4 1-12,2 6-6,0 0-16,3 0-4,0-1 0,2 1-29,3-1 14,0-1-41,2-1 27,1 0-8,0-6-7,4-2-4,-1-1-6,9-2-9,-4-2-34,0-3-51,3 0-66,4-5-74,0-2-67,3-3-123,-21-9-131,40 5-244,-40-5-300</inkml:trace>
          <inkml:trace contextRef="#ctx0" brushRef="#br0" timeOffset="349.2324">4865-812 543,'21'-18'644,"-21"18"-161,16-18-86,-16 18-74,18-12-63,-18 12-21,20-12-18,-20 12 3,0 0-52,34-2-12,-34 2-12,29 11-26,-11 4-3,2 4-30,1 2 4,-5 2-33,2 0 9,-4 2-34,-2-3 20,-3-1-32,-1 1 14,-8-22 10,10 37-2,-10-37-4,3 32-2,-3-32 10,3 26 29,-3-26-45,0 0-1,0 31 40,0-31-24,0 0 59,0 0-15,0 0 49,0 28-61,0-28 27,0 0-59,0 0 35,0 0-58,0 0 36,0 0-52,4-31 43,-4 31-52,11-48 42,-3 18-18,1 1-4,6-2-46,-4 0 46,0-2-50,2 2 23,-2 0-57,4-1 7,-4 2-68,0 0-43,1 3-17,-3-1-10,1 4-8,-4 3-35,-6 21-97,10-36-9,-10 36-54,3-40-144,-3 40-397,-2-38-515</inkml:trace>
          <inkml:trace contextRef="#ctx0" brushRef="#br0" timeOffset="710.4747">5192-1317 483,'0'0'667,"0"0"-162,-22-9-86,22 9-47,0 0-40,0 0-32,-21-14 0,21 14-69,0 0 15,-13-19-67,13 19 6,0 0-37,0 0-33,-6-26-30,6 26-20,0 0-8,1-26-4,-1 26-4,5-22-6,-5 22-3,7-25-2,-7 25 0,11-29 29,-11 29-46,9-31 32,-9 31-45,13-32 40,-13 32-2,11-29 4,-11 29 3,12-30-6,-12 30-7,8-26-8,-8 26-8,9-23-3,-9 23-2,0 0-8,8-23-6,-8 23-5,0 0-2,0 0-5,10-22-1,-10 22 2,0 0 0,0 0 3,0 0 5,0 0-1,14 19-4,-14-19-30,4 33 41,-4-33-35,6 45 8,-1-17 1,-2 6 7,2-1 3,0 1 0,0-1 4,1 0-1,-1 2-1,1-11-30,-3 4-58,5-5-45,-1 3-22,-1-7-21,2 3-108,-8-22-26,20 29-113,-20-29-245,25 10-269,-25-10-524</inkml:trace>
          <inkml:trace contextRef="#ctx0" brushRef="#br0" timeOffset="952.636">5619-1659 333,'0'0'609,"16"-26"-151,-16 26-109,16-19-54,-16 19-51,16-16-36,-16 16-20,0 0-27,27-10-18,-27 10-9,28 8-19,-12 7-14,0 1 25,0 9-20,2 2-18,-4 5-17,0 4-10,1 4-12,-6 1-21,3 5 7,-4-6-13,-2 0-3,1 1-48,-4 0 50,-2 0-46,1-4 48,-4 0-47,-1-2 34,0-7-78,-2 0 24,-5 1-92,2-5 14,-3-1-94,-2-4-24,-3-4-141,0-2-474,-3-1-401</inkml:trace>
          <inkml:trace contextRef="#ctx0" brushRef="#br0" timeOffset="-284.4758">3182-108 672,'0'0'580,"11"-23"-146,-11 23-85,8-23-67,-8 23-50,0 0-13,7-31-24,-7 31-38,0 0-24,3-28-22,-3 28-9,0 0-22,0 0-18,-3-25-27,3 25 5,0 0-5,0 0-11,0 0-3,0 0-2,-24-4 6,24 4 10,0 0 2,-26 16 40,26-16-52,-23 20 50,23-20-61,-20 26 46,20-26-59,-21 30 57,21-30-57,-15 30 36,15-30-50,-13 31 11,13-31 1,-9 26-9,9-26 4,-5 22 6,5-22 3,0 0 1,2 29 0,-2-29-1,0 0 0,11 19 1,-11-19 53,0 0-65,0 0 56,29 3-59,-29-3 52,19-14-62,-19 14 58,24-24-9,-9 8-5,-1 0-3,2-2-62,-3 1 56,0 0-29,0 1 65,-1-2-53,-12 18 34,21-25-39,-21 25 49,15-16-66,-15 16 17,0 0 46,17-20-55,-17 20 46,0 0-65,0 0 23,0 0 47,0 0-47,0 0 50,23 10-51,-23-10 46,5 24-4,-5-24-46,4 26 50,-4-26-50,5 27 35,-5-27-35,3 25 37,-3-25-37,7 24 47,-7-24-46,0 0 33,8 26-26,-8-26 38,0 0-50,14 17 52,-14-17-46,0 0 42,0 0-45,34-2 46,-34 2-48,26-14 46,-26 14-7,25-26-6,-7 7-45,0-4 42,-2-4-45,0 1 36,-2-1-30,1-2 6,-1-4 3,-1 0 4,-2 1-3,0 1 3,-1 1 24,-2-1-17,0 8 5,-3-1 5,0 1 19,-5 23-18,8-37 5,-8 37 3,4-24-3,-4 24-7,0 0 18,5-25-21,-5 25 18,0 0-18,0 0 2,0 0 0,-24 25-1,13-6-1,-2 5-7,-1 3 4,1 5 8,-2-1 40,3 5-47,0-3 45,1 1-10,1 1-47,4-3 46,1-3-49,4-3 29,1-26-68,1 45 19,6-22-85,1-2-52,3-1-58,10-2-138,0-6-11,1-5-154,7-4-304,1-1-384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0:43.37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D8DC3B3-938B-4141-B794-B9290AFD2459}" emma:medium="tactile" emma:mode="ink">
          <msink:context xmlns:msink="http://schemas.microsoft.com/ink/2010/main" type="writingRegion" rotatedBoundingBox="14645,6435 20473,7015 20344,8316 14516,7735"/>
        </emma:interpretation>
      </emma:emma>
    </inkml:annotationXML>
    <inkml:traceGroup>
      <inkml:annotationXML>
        <emma:emma xmlns:emma="http://www.w3.org/2003/04/emma" version="1.0">
          <emma:interpretation id="{BC8438B7-17E1-451E-9F78-712B96339688}" emma:medium="tactile" emma:mode="ink">
            <msink:context xmlns:msink="http://schemas.microsoft.com/ink/2010/main" type="paragraph" rotatedBoundingBox="14645,6435 20473,7015 20344,8316 14516,7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3259F6-59C7-4E02-A551-7CA0892609CC}" emma:medium="tactile" emma:mode="ink">
              <msink:context xmlns:msink="http://schemas.microsoft.com/ink/2010/main" type="line" rotatedBoundingBox="14645,6435 20473,7015 20344,8316 14516,7735"/>
            </emma:interpretation>
          </emma:emma>
        </inkml:annotationXML>
        <inkml:traceGroup>
          <inkml:annotationXML>
            <emma:emma xmlns:emma="http://www.w3.org/2003/04/emma" version="1.0">
              <emma:interpretation id="{DF1DC15D-A375-40E0-AEFB-DD8FCF56F141}" emma:medium="tactile" emma:mode="ink">
                <msink:context xmlns:msink="http://schemas.microsoft.com/ink/2010/main" type="inkWord" rotatedBoundingBox="14566,7230 14740,7247 14724,7407 14550,7390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*A.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-2990-311 316,'0'0'318,"0"0"-73,0 0-37,0 0-34,0 0-40,0 0-19,0 0-29,0 0 12,0 0-25,0 0 3,0 0-22,0 0 6,0 0-14,0 0 2,0 0-8,0 0 1,0 0 7,0 0-7,0 0 27,0 0-36,0 0 36,0 0-35,0 0 30,0 0-55,5-22 52,-5 22-48,0 0 45,0 0-47,0 0 48,0 0-54,0 0 54,0 0-54,0 0 51,0 0-54,0 0 54,0 0-63,0 0 63,0 0-78,0 0 80,0 0-54,0 0 52,0 0-56,0 0 40,0 0-51,0 0 57,0 0-54,0 0 56,0 0-61,0 0 54,0 0-57,0 0 59,0 0-55,0 0 58,0 0-53,0 0 53,0 0-53,0 0 65,0 0-58,0 0 52,0 0-59,16-15 50,-16 15-57,0 0 49,0 0-48,0 0 63,0 0-53,0 0 55,0 0-60,0 0 58,13-17-58,-13 17 53,0 0-58,0 0 65,0 0-56,0 0 1,0 0 4,0 0 6,0 0-2,19-11-3,-19 11 3,0 0-2,0 0 2,0 0-2,30-2-1,-30 2 0,0 0-1,0 0 0,28 6 51,-28-6-61,0 0 52,14 13-59,-14-13 41,0 0-44,0 0 43,8 25-39,-8-25 52,0 0-57,0 0 59,-8 23-54,8-23 51,0 0-54,-24 16 52,24-16-3,-21 7-7,21-7-54,0 0 57,-33 4-55,33-4 58,0 0-53,-37-5 62,37 5-43,-20-9 27,20 9-10,0 0 25,-17-20-32,17 20 38,0 0-46,0-27 3,0 27 9,6-22 0,-6 22 13,18-22-3,-2 7-5,-16 15-1,19-17-2,-19 17-1,19-12-3,-19 12-2,0 0-1,28-9 0,-28 9-1,0 0 6,25 4 4,-25-4-6,0 0 20,21 21-25,-21-21 17,11 20-16,-11-20 23,7 22-6,-7-22-2,0 0-2,5 32 0,-5-32-2,0 0-4,-2 25 2,2-25-1,0 0 1,0 0 1,-8 26-2,8-26-1,0 0 1,0 0-4,-22 15-4,22-15 2,0 0 0,-31-6-10,31 6 0,-24-10 10,24 10-1,-21-15-3,21 15 4,-18-19-1,18 19 1,-14-21 0,14 21 0,0 0-1,-8-28-3,8 28 5,0 0-5,0 0 2,-3-25 7,3 25 2,0 0-24,0 0 14,0 0-20,14-15 21,-14 15-9,0 0 10,0 0-2,29 9 1,-29-9-2,19 12 1,-19-12-3,16 17 0,-16-17-1,16 16 2,-16-16 1,18 17-1,-18-17 0,0 0 0,15 19 2,-15-19-1,0 0 2,0 0 4,9 23-1,-9-23-13,0 0 9,0 0 1,0 0 6,0 0 0,0 0-3,-16 17 0,16-17-3,0 0 1,-24-7 1,24 7-3,-21-10 1,21 10-1,-19-14-1,19 14 1,-18-14 1,18 14-1,-14-14 1,14 14 29,0 0-34,-11-21 26,11 21-29,0 0 14,0 0-26,0 0 29,1-28-19,-1 28 15,0 0-15,0 0 15,0 0-16,19-7 15,-19 7-16,0 0 16,0 0-15,25 7-6,-25-7 22,0 0-13,17 12-1,-17-12 2,0 0 4,15 16-2,-15-16 4,0 0-4,0 0-5,11 16-1,-11-16 5,0 0 11,0 0-2,0 0 0,0 0-1,0 0-4,0 0 1,0 0 2,-11 21-2,11-21 0,0 0-1,0 0 0,0 0-1,-26-4 0,26 4-4,0 0-12,0 0-28,0 0-40,0 0-91,-19-15-16,19 15-122,0 0-49,0 0-178,0 0-338,0 0-434</inkml:trace>
        </inkml:traceGroup>
        <inkml:traceGroup>
          <inkml:annotationXML>
            <emma:emma xmlns:emma="http://www.w3.org/2003/04/emma" version="1.0">
              <emma:interpretation id="{6B54B203-9B78-4F12-9466-CFCD83C05660}" emma:medium="tactile" emma:mode="ink">
                <msink:context xmlns:msink="http://schemas.microsoft.com/ink/2010/main" type="inkWord" rotatedBoundingBox="15743,6544 20473,7015 20344,8316 15614,7844"/>
              </emma:interpretation>
              <emma:one-of disjunction-type="recognition" id="oneOf1">
                <emma:interpretation id="interp5" emma:lang="en-US" emma:confidence="0">
                  <emma:literal>'Fronting</emma:literal>
                </emma:interpretation>
                <emma:interpretation id="interp6" emma:lang="en-US" emma:confidence="0">
                  <emma:literal>, Fronting</emma:literal>
                </emma:interpretation>
                <emma:interpretation id="interp7" emma:lang="en-US" emma:confidence="0">
                  <emma:literal>, Farming</emma:literal>
                </emma:interpretation>
                <emma:interpretation id="interp8" emma:lang="en-US" emma:confidence="0">
                  <emma:literal>•Framing</emma:literal>
                </emma:interpretation>
                <emma:interpretation id="interp9" emma:lang="en-US" emma:confidence="0">
                  <emma:literal>, Farting</emma:literal>
                </emma:interpretation>
              </emma:one-of>
            </emma:emma>
          </inkml:annotationXML>
          <inkml:trace contextRef="#ctx0" brushRef="#br1" timeOffset="-65312.8877">159 51 153,'-9'-22'652,"9"22"-113,0 0-127,-15-15-79,15 15-60,0 0-49,0 0-9,-16-18-24,16 18-13,0 0-14,0 0-4,0 0-13,-32 9-24,32-9-7,-19 18-17,19-18-12,-21 26-13,10-8-6,11-18-5,-16 31-7,16-31-9,-11 34-4,11-34-7,-8 38-3,8-38-6,0 37-9,0-37-3,4 36-2,-4-36-5,12 35-26,-12-35-39,19 34-63,-5-19-1,1 0-124,2-3 1,4-2-70,-21-10-107,37 8-108,-37-8-263,39-3-313</inkml:trace>
          <inkml:trace contextRef="#ctx0" brushRef="#br1" timeOffset="-66186.9683">-591-715 565,'-23'-28'605,"23"28"-87,-19-25-135,19 25-21,-16-21-123,16 21 20,-11-19-82,11 19 12,0 0-79,0 0 17,-15-15-45,15 15 52,0 0-9,0 0 4,0 0-17,-10 30-18,10-30 7,4 37-9,-1-10-13,3 7-7,-1 3 6,3-1-4,-1 0-10,-1 4-7,0-3 10,1 2-2,-1-2-5,1 2 0,-1-1-8,-3-3-6,2-1-13,-2-5-6,-1-1-6,0-4-2,-2-24-3,3 43-3,-3-43-5,0 32-1,0-32-2,0 27 0,0-27-3,0 0-25,-2 29-37,2-29-81,0 0 11,0 0-91,0 0-57,0 0-68,0 0-80,-30-7-113,30 7-452,-18-30-586</inkml:trace>
          <inkml:trace contextRef="#ctx0" brushRef="#br1" timeOffset="-62216.92">2856-219 476,'0'0'651,"0"0"-163,0 0-99,-13-23-134,13 23-7,0 0-104,-20-10 28,20 10-79,0 0 34,-32 1-22,32-1-72,-28 14 46,28-14-24,-30 24-8,14-8-10,3 1 1,0 2-7,2 2-6,1-4-5,10-17-17,-16 33 5,16-33-2,-13 30 4,13-30-51,-4 23 57,4-23-4,0 0 1,-7 26-2,7-26-1,0 0-1,0 0-1,0 0-10,0 0 0,0 0 3,0 0 12,0 0 5,26-8 15,-26 8 0,11-22 22,-11 22-5,8-27 51,-8 27-53,6-27 8,-6 27 0,5-21-6,-5 21-9,0 0-4,5-30-8,-5 30-7,0 0-6,0 0-9,6-25-5,-6 25 4,0 0-2,0 0-9,0 0 2,0 0 0,0 0 8,0 0 55,0 0-12,0 0-65,18 24 59,-18-24-61,7 31 54,-7-31-58,9 46 3,-6-21 5,1 2 6,-1 1 12,0 7 6,0 0 6,0-2 5,-1 4 1,1-3 1,-1-3-3,-2 2-8,1-5-2,-1 0 0,0-28 11,-3 46-8,3-46 4,-3 38 3,3-38 6,-8 33 1,8-33 2,-11 23-1,11-23-3,-18 16-4,18-16-2,-24 7-1,24-7-5,-29 2 0,29-2-4,-30-9 0,30 9-2,-31-13-3,31 13-6,-27-23-19,27 23-20,-23-25-20,23 25-24,-16-30-36,16 30-58,-11-30 9,11 30-108,-5-27 25,5 27-64,5-36-200,5 19-336,1-2-401</inkml:trace>
          <inkml:trace contextRef="#ctx0" brushRef="#br1" timeOffset="-64915.6223">357 177 168,'0'0'773,"3"-27"-211,-3 27-124,2-26-82,-2 26-75,6-26-29,-6 26-23,0 0-20,5-26-25,-5 26-22,0 0 20,0 0-87,9-26 27,-9 26-73,0 0 42,0 0-70,24-5 49,-24 5-68,0 0 0,0 0-1,33 5 0,-33-5 1,22 11-2,-22-11-16,21 10 13,-21-10 0,21 12 7,-21-12 2,17 8-11,-17-8-1,0 0 8,20 11-2,-20-11 0,0 0 2,0 0-1,17 12 1,-17-12 0,0 0-2,0 0-1,0 0-3,0 0 51,0 0-64,0 0 4,0 0 1,0 0 4,0 0 0,0 0-8,0-26-2,0 26 72,0 0-65,0 0 53,-16-19-72,16 19 6,0 0 20,0 0-5,-19-12 1,19 12 3,0 0-1,0 0 8,-32 8-7,32-8 3,-26 13 3,26-13-3,-27 22 1,11-9 1,1 3-1,3 0 1,0 1-32,12-17 28,-17 31-15,17-31 30,-13 32-34,13-32 29,-5 27-40,5-27 26,3 27-87,-3-27 8,12 22-113,-12-22 23,20 16-61,-20-16-34,28 9-26,-28-9-52,30-2-399,-30 2-260</inkml:trace>
          <inkml:trace contextRef="#ctx0" brushRef="#br1" timeOffset="-64518.9755">613 184 691,'0'0'469,"10"-21"-137,-10 21-1,8-22-45,-8 22-38,0 0-41,10-24-22,-10 24-13,0 0-20,11-21-21,-11 21-23,0 0-14,0 0-10,0 0-1,16-12 0,-16 12-2,0 0-3,14 14-4,-14-14-4,0 0 3,15 26-4,-15-26-3,9 20-9,-9-20 1,8 21-7,-8-21-9,7 27-3,-7-27-7,8 22-10,-8-22-5,0 0-3,6 26-8,-6-26 1,0 0 7,0 0 1,5 24 7,-5-24 22,0 0 55,0 0-17,0 0-57,0 0-5,0 0-4,0 0-3,0 0-3,0 0 1,-14-21-4,14 21-1,-8-28-2,8 28 15,-7-26-19,7 26 19,-5-27-26,5 27 19,-4-26-19,4 26 17,0 0-16,-2-34 15,2 34-19,10-22 19,-10 22-12,9-18 11,-9 18-23,15-13 22,-15 13-24,0 0 13,27-11-13,-27 11 19,0 0-15,31 0 24,-31 0-26,22 8 6,-22-8-8,21 11 10,-21-11 2,17 17 3,-17-17-1,15 17-8,-15-17-38,11 18-30,-11-18-26,0 0-38,10 27-68,-10-27-112,0 0-28,0 0-159,0 0-450,0 0-546</inkml:trace>
          <inkml:trace contextRef="#ctx0" brushRef="#br1" timeOffset="-64176.8934">942-296 131,'0'0'691,"12"-32"-128,-12 32-185,8-28-9,-8 28-117,9-23 13,-9 23-78,18-22 29,-18 22-78,19-22 23,-19 22-74,21-16 28,-21 16-66,21-8 33,-21 8-61,0 0 42,34-5-57,-34 5 33,25 6-31,-25-6 41,23 13-51,-23-13 50,24 25 0,-13-7-2,0 0 3,-1 4-8,-2 0-8,-2 10 13,-1-6-19,1 2 51,-2-2-66,-3 3 52,1 1-65,-2-1 1,-2-2 1,1 1 0,-1 1 0,0 1-1,-1-2 0,0 0-1,0-2 0,0 2 1,-1-3 0,1-2-9,3-23 3,-5 44-10,5-44-40,-1 33-34,1-33 35,0 31-82,0-31 37,0 0-77,1 31 35,-1-31-56,0 0 29,0 0-21,7 27-35,-7-27 0,0 0-41,0 0-112,0 0-225,0 0-114</inkml:trace>
          <inkml:trace contextRef="#ctx0" brushRef="#br1" timeOffset="-63664.5918">1034 129 19,'0'0'554,"0"0"-116,0 0-117,8-20-23,-8 20-76,0 0 33,21-19-76,-21 19 32,17-16-27,-17 16-65,28-14 27,-28 14-33,30-15-17,-30 15-14,34-12 0,-34 12-13,37-10-2,-37 10-14,38-4-10,-38 4-3,37-4-2,-37 4-8,42 4 1,-42-4 0,37 8-25,-13-2 40,-2 2-2,1 2-8,-4 1-4,2 1-6,3 4-7,-8-1-15,0-3 0,-16-12 13,21 24-1,-21-24-9,17 22 3,-17-22-2,12 19-2,-12-19-23,0 0-15,11 19 52,-11-19-1,0 0-2,0 0-2,0 0-3,0 0-3,6 21-1,-6-21-1,0 0-1,0 0-12,0 0 0,0 0 5,0 0 9,0 0-7,-14-15 0,14 15 2,0 0 1,-2-26 2,2 26-4,0 0 0,3-40 0,-3 40 1,7-32 45,-7 32-55,6-26 48,-6 26-52,8-31 52,-8 31-55,13-29 56,-13 29-70,13-22 52,-13 22-50,13-17 66,-13 17-65,14-14 61,-14 14-59,0 0 55,21-10-41,-21 10 36,0 0-54,0 0 57,32 12-58,-32-12 64,18 16-57,-18-16 6,14 20 3,-14-20 1,15 26 1,-15-26 4,14 28-7,-14-28 2,11 24 3,-11-24 10,7 22-1,-7-22-21,0 0-20,6 28-35,-6-28-45,0 0-106,0 0 13,0 0-70,-11 15-163,11-15-422,0 0-420</inkml:trace>
          <inkml:trace contextRef="#ctx0" brushRef="#br1" timeOffset="-63540.5122">1610-181 524,'-11'-28'527,"11"28"-179,-9-21-21,9 21-110,0 0 6,-6-24-96,6 24 19,0 0-132,0 0 34,-5-23-91,5 23-114,0 0-168,0 0-297,0 0-131</inkml:trace>
          <inkml:trace contextRef="#ctx0" brushRef="#br1" timeOffset="-63180.328">1841-277 717,'0'0'644,"0"0"-162,0 0-93,0 0-92,17 14-63,-17-14-22,15 18 18,-15-18-58,19 25 41,-6-7-78,-2 3 40,0-1-78,1 4 26,-1 4-67,-3-5 24,2-1-47,-2 1 41,0-1-62,-8-22-13,9 33 1,-9-33 59,8 27-58,-8-27 4,0 0 10,7 30 8,-7-30 51,0 0-17,0 0 15,4 23-14,-4-23-12,0 0-10,0 0 7,0 0-21,0 0 7,-9-27-17,9 27 10,-7-33-4,3 11-6,0-4-2,3-4-13,2 3 9,1-9-10,3 3 1,1 0 7,-1 0 0,1 9-10,2-9 2,-1 9-1,2 2-4,1-1-2,0-1 1,1 4-10,3 1-36,-1 3-31,2 2-23,-15 14-80,25-22 9,-25 22-103,24-15 16,-24 15-41,23-8-101,-23 8-104,0 0-283,0 0-323</inkml:trace>
          <inkml:trace contextRef="#ctx0" brushRef="#br1" timeOffset="-62764.1934">1892-94 686,'0'0'506,"0"0"-123,0 0-77,0 0-152,0 0 54,0 0-32,0 0-32,0 0-22,32-7-18,-32 7-16,39-15-20,-17 4-14,1 3-11,-1 0-4,-3-1-2,-19 9 1,34-16 12,-34 16 14,29-12 6,-29 12 3,26-8-7,-26 8-10,0 0-8,25-12-17,-25 12-6,0 0-5,0 0-3,0 0-28,32 1 29,-32-1 3,0 0 43,20 26-36,-20-26 32,12 27-48,-12-27-3,12 32 2,-12-32-5,9 32-1,-9-32 2,10 33-4,-10-33 2,10 30-1,-10-30-1,9 19 2,-9-19-2,10 20 1,-10-20 0,0 0 0,14 22-12,-14-22 3,0 0 3,24 4 17,-24-4-4,24-4 6,-24 4 9,24-15 2,-24 15 50,29-26-61,-14 9 56,-2-2-61,1-2 53,-3 2-64,-1-1 52,-1 1-63,-9 19 2,13-32 4,-13 32-1,10-22-2,-10 22-9,0 0-32,8-24-27,-8 24-53,0 0 13,0 0-43,0 0-41,-11-17-49,11 17-67,0 0-144,0 0-342,0 0-324</inkml:trace>
          <inkml:trace contextRef="#ctx0" brushRef="#br1" timeOffset="-65667.1228">-575-635 148,'0'0'685,"-20"23"-114,20-23-166,-11 18 10,11-18-113,0 0 21,0 0-35,-8 19-20,8-19-30,0 0-27,0 0-34,26 4 2,-26-4-71,35-4 10,-35 4-48,50-7 10,-21 3-57,1 3 34,1-4-43,-2 3 26,-1-5-42,1 5-2,-1-3-52,-28 5-47,41-5-38,-41 5-44,36-3-46,-36 3-38,27-4-6,-27 4 2,27 5-77,-27-5-121,0 0-279,31 10-259</inkml:trace>
          <inkml:trace contextRef="#ctx0" brushRef="#br1" timeOffset="-65883.7674">-766-756 75,'0'0'676,"-12"-23"-132,12 23-193,-14-18-2,14 18-83,0 0 38,-14-23-67,14 23-8,0 0 9,0 0-52,-10-22-14,10 22-53,0 0-7,0 0-26,0 0 0,14-21 11,-14 21-25,24-7-4,-24 7 0,39-9-10,-15 5 43,2 0-44,1 0 20,0-3-42,0 3 32,2 1-57,3-5 43,-3 3-50,-1-2 32,-1 1-42,0 0 35,-1 0-38,0 1 30,-4-4-66,-22 9-8,38-9-31,-38 9-46,31-9-29,-31 9-44,0 0-40,32-6-21,-32 6-12,0 0-35,0 0-49,0 0-98,0 0-260,0 0-225</inkml:trace>
          <inkml:trace contextRef="#ctx0" brushRef="#br1" timeOffset="-66944.5714">-1718-650 64,'0'0'459,"-22"-15"-119,22 15-56,-23-12-49,23 12-34,-22-12-19,22 12-13,-24-10-6,24 10-7,-18-11-8,18 11-26,0 0 7,-24-8-5,24 8 2,0 0-7,0 0 1,0 0 4,-19-12 11,19 12 4,0 0-2,0 0-12,0 0-8,0 0-6,0 0-15,0 0 33,0 0-31,0 0 34,0 0-9,0 0-11,0 0-16,0 0-14,16 13-15,-16-13-10,24 16-11,-24-16-8,32 21-10,-14-8-7,1-2 0,0 1-5,0 0-3,1 0-5,-1 0-1,0 3 4,-1-4-2,1 0-2,-1 0-5,-18-11-1,32 18-1,-32-18 2,30 17-1,-30-17 2,29 14-1,-29-14 0,24 12 0,-24-12-2,23 9 3,-23-9 1,0 0 5,24 12 9,-24-12 25,0 0 1,0 0 3,19 8-5,-19-8-6,0 0-7,0 0-8,0 0-5,0 0 0,0 0-6,16 14-3,-16-14-5,0 0-2,0 0 1,-11 21 2,11-21-34,-15 17 39,15-17-35,-17 20 39,17-20-35,-24 29 37,9-14-37,1 1 4,-1 1 4,3 0 2,-3 0-4,2 4-31,0-6-25,2 4-59,11-19 9,-21 32-46,21-32 32,-17 28-83,17-28-40,-13 25-99,13-25 16,-11 19-105,11-19-542,0 0-585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1:13.37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41D3762-C12C-4EAD-A88A-1081588EA98A}" emma:medium="tactile" emma:mode="ink">
          <msink:context xmlns:msink="http://schemas.microsoft.com/ink/2010/main" type="inkDrawing" rotatedBoundingBox="14551,4240 15080,7021 15010,7034 14481,4253" semanticType="strikethrough" shapeName="Other">
            <msink:sourceLink direction="with" ref="{5BECD5EE-8846-45A7-8FF3-9DC2E52AD9D2}"/>
          </msink:context>
        </emma:interpretation>
      </emma:emma>
    </inkml:annotationXML>
    <inkml:trace contextRef="#ctx0" brushRef="#br0">520 2754 401,'0'0'312,"0"0"-67,0 0-47,0 0-40,0 0-34,0 0-25,0 0-27,0 0-15,0 0 3,-18-10-3,18 10-10,0 0-12,0 0-3,0 0 1,0 0 4,0 0 4,0 0 1,0 0 6,0 0-3,0 0 0,0 0-4,0 0-4,0 0 18,0 0-29,0 0 28,0 0-36,0 0 30,0 0-48,0 0 41,0 0-34,0 0 39,0 0-56,0 0 55,0 0-43,0 0 48,0 0-48,0 0 49,0 0-54,0 0 49,0 0-57,0 0 48,0 0-52,0 0 53,0 0-58,0 0 57,0 0-52,0 0 49,0 0-54,0 0 59,0 0-71,0 0 67,0 0-65,0 0 66,0 0-54,0 0 55,0 0-51,0 0 56,0 0-53,-23 7 63,23-7-54,0 0 61,0 0-64,0 0 66,0 0-61,0 0 70,0 0-57,0 0 56,0 0-62,0 0 58,0 0-61,0 0 58,0 0-51,0 0 61,0 0-60,0 0 60,0 0-57,0 0 58,0 0-57,0 0 56,0 0-51,0 0 51,0 0-47,0 0 33,0 0-37,0 0 33,0 0-47,0 0 43,0 0-46,0 0 31,0 0-38,0 0 33,0 0-36,4-27 34,-4 27-30,0 0 29,0 0-33,1-30 29,-1 30-32,0 0 17,-8-36-10,8 36 12,-8-35-20,8 35 11,-13-37-9,7 14 32,0 2 2,6 21 10,-12-38-10,12 38-4,-8-38-4,8 38-4,-9-38-3,9 38-2,-8-39-1,4 14-2,4 25-1,-6-41 1,6 41-6,-6-38-16,6 38 19,-5-40 0,5 40-1,-7-38 53,7 38-62,-6-39 43,6 39-55,-5-40 11,5 40 4,-6-40-2,6 40 2,-7-40 1,4 18-1,-3-4 2,1 2 0,0 2 0,0-3-7,0 2 13,1 0-12,-1-2 9,-2 3-8,1-1 10,0 1 2,1-1 0,-2 3-13,1-3 7,6 23-6,-10-37 2,10 37 1,-9-38 3,9 38-1,-10-38 0,10 38 0,-10-37 33,10 37-39,-6-38 3,6 38 1,-6-36 0,6 36 0,-7-37 0,7 37 2,-5-35 12,5 35-3,-6-37-12,6 37 5,-8-31-6,8 31 2,-7-40 1,7 40 1,-8-38 2,8 38 0,-9-39-1,9 39 0,-8-39 0,8 39 1,-11-38 0,11 38 8,-10-38-8,10 38 8,-8-38-10,8 38 5,-10-39 5,10 39-4,-8-39-1,2 16-9,1 0 2,5 23 11,-6-45-3,6 45 0,-5-40-6,5 40 6,-7-43-7,7 43 3,-6-40 24,6 40-4,-8-42-5,8 42-1,-6-41-5,2 16-1,1 1-1,3 24 8,-6-41-2,6 41-12,-8-41-1,8 41 1,-5-39 43,5 39-51,-8-38 35,8 38-40,-5-37 37,5 37-41,-5-36 37,5 36-39,-3-30 42,3 30-42,-6-31 40,6 31-41,-4-27 40,4 27-41,-1-26 41,1 26-42,-3-26 49,3 26-50,0 0 41,-4-37-28,4 37 33,0 0-50,0-35 44,0 35-39,0 0 40,0-37-40,0 37 40,0 0-39,0-36 42,0 36-13,0 0 40,-3-38-43,3 38 35,0 0-42,-1-31 35,1 31-44,0 0 43,-2-30-46,2 30 39,0 0-41,0 0 38,-3-29-31,3 29 33,0 0-35,0 0 27,0 0-41,0 0 48,-2-26-44,2 26 35,0 0-39,0 0 41,0 0-13,0 0 8,0 0-40,0 0 44,0 0-40,-3-24 42,3 24-42,0 0 42,0 0-41,0 0 43,0 0-41,0 0 39,0 0-44,0 0 51,0 0-37,0 0 33,0 0-46,0 0 42,0 0-36,0 0 42,0 0-44,0 0 38,0 0-41,0 0 42,0 0-42,0 0 42,0 0-40,0 0 41,0 0-40,0 0 40,0 0-39,0 0 40,0 0-40,0 0 41,0 0-43,0 0 44,0 0-42,0 0 46,0 0-36,0 0 27,0 0-38,0 0 47,0 0-45,0 0 42,0 0-47,0 0 39,0 0-40,0 0 43,0 0-42,0 0 42,0 0-40,0 0 41,0 0-40,0 0 38,0 0-38,0 0 40,0 0-40,0 0 41,0 0-41,0 0 40,0 0-29,0 0 31,0 0-34,0 0 27,0 0-26,0 0 32,0 0-48,0 0 41,0 0-44,0 0 45,0 0-45,0 0 42,0 0-43,0 0 44,0 0-45,0 0 42,0 0-44,0 0-10,0 0-21,0 0 26,0 0-18,0 0 37,0 0-27,0 0 36,0 0-23,0 0 32,0 0-23,0 0 28,0 0-25,0 0 29,0 0-25,3 26 28,-3-26-26,0 0 28,0 0-24,0 0 29,0 0-18,0 0 29,0 0-41,0 0 31,0 0-32,0 0 37,0 0-34,0 0 32,0 0-31,0 0 28,0 0-31,0 0 60,0 0-63,0 0 31,0 0-32,0 0 34,0 0-32,0 0 33,0 0 20,0 0-21,0 0-41,0 0 34,0 0-34,0 0 40,0 0-37,0 0 31,0 0-26,0 0 26,0 0-31,0 0 31,0 0-32,0 0 29,0 0-29,0 0 27,0 0-84,0 0-49,0 0-50,0 0-35,0 0-82,0 0 34,0 0-90,0 0-516,0 0-420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0:38.7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83910C-9302-4DA8-91B9-4F9F2D6AA46F}" emma:medium="tactile" emma:mode="ink">
          <msink:context xmlns:msink="http://schemas.microsoft.com/ink/2010/main" type="inkDrawing" rotatedBoundingBox="10560,8219 13406,7951 13415,8043 10568,8312" semanticType="underline" shapeName="Other">
            <msink:sourceLink direction="with" ref="{D022C1CF-A6E0-43CB-898F-423417BD3D40}"/>
          </msink:context>
        </emma:interpretation>
      </emma:emma>
    </inkml:annotationXML>
    <inkml:trace contextRef="#ctx0" brushRef="#br0">119 303 242,'0'0'367,"0"0"-96,0 0-53,0 0-47,0 0-20,0 0-14,0 0-22,0 0-9,0 0-12,0 0-8,0 0-5,0 0-9,0 0-7,0 0-2,0 0-29,0 0 36,0 0-49,0 0 16,0 0-11,0 0 1,0 0-1,0 0-5,0 0 1,0 0-7,-27 3 2,27-3 4,0 0-9,0 0 51,0 0-69,0 0 61,-30 0-55,30 0 46,0 0-52,0 0 52,-34 1-51,34-1 64,0 0-56,0 0 58,0 0-69,-29 0 66,29 0-59,0 0 54,0 0-55,0 0 57,0 0-55,0 0 53,0 0-53,0 0 61,0 0-50,0 0 60,0 0-55,0 0 7,0 0 6,0 0 2,0 0 2,24 8 1,-24-8 0,0 0 0,43-4 2,-43 4-4,39 0 0,-39 0 1,43-1-1,-43 1-4,50-4 1,-20 2 25,-1-2-35,0 1 0,0 2-1,10-3 38,-4 0-42,2 3 25,-2-2-33,2 0 34,-2-1-26,-3 2 30,7 0-30,-4-1 27,1-2-11,-3 4-33,4-2 5,0 1 23,-5-2-29,0 4 16,-3-1-10,3-1 10,-3 2-20,-29 0 25,53-1-29,-53 1 20,46-2-18,-46 2 28,50-3-26,-50 3 23,48-2-26,-48 2 26,52-4 25,-23 3-35,-4-1-25,3 1 27,-1-3 34,-27 4-43,46-4-25,-46 4 30,48-2-22,-22 1 26,1-4-25,1 3 27,-3-2 2,3 3-6,0-3-24,0 2 27,-3-1-25,4 1 19,0-1-7,0 1 15,-2-3-25,2 1 18,0 3 43,-2-3-46,-27 4-23,50-3 28,-50 3-21,43-5 24,-43 5-1,41-6-3,-41 6 0,35-5 1,-35 5-3,29-3 2,-29 3 0,27-4-2,-27 4-2,27-5 2,-27 5-9,28-3 2,-28 3 8,27-4-9,-27 4 1,29-3 1,-29 3 9,32-4-1,-32 4 8,35-3-11,-35 3 0,37-4-1,-37 4 0,35-4 1,-35 4-1,36-4 0,-36 4 0,32-5 0,-32 5 0,30-6-22,-30 6 20,27-1-7,-27 1 9,0 0-15,34-4 6,-34 4-3,0 0 18,31-7-15,-31 7 25,0 0-23,28-3 21,-28 3-26,0 0 24,33-5-23,-33 5 24,27-7-24,-27 7 23,27-6-23,-27 6 22,29-6-22,-29 6 24,27-6-17,-27 6 8,29-1-17,-29 1 26,26-4 35,-26 4-53,0 0-15,30-2 25,-30 2-20,0 0 24,29-5-13,-29 5 22,0 0-12,24-5 11,-24 5-1,0 0-1,23-5 1,-23 5-3,0 0-1,0 0-1,24-7 0,-24 7-2,0 0 0,0 0-5,0 0 3,0 0-10,22-5 1,-22 5 7,0 0 1,0 0-3,0 0-1,0 0-3,0 0-3,0 0-9,0 0-19,0 0-22,0 0-74,0 0 32,0 0-81,0 0 34,0 0-72,-9-19 28,9 19-36,0 0-70,0 0-35,-24-14-110,24 14-215,0 0-162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2:31.71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9E80C5B-9377-4901-AA1F-07971C4AC2CE}" emma:medium="tactile" emma:mode="ink">
          <msink:context xmlns:msink="http://schemas.microsoft.com/ink/2010/main" type="inkDrawing" rotatedBoundingBox="2067,13662 2864,10909 4478,11376 3680,14130" hotPoints="2801,12106 3911,11165 4073,11608 3326,13933" semanticType="enclosure" shapeName="Quadrilateral"/>
        </emma:interpretation>
      </emma:emma>
    </inkml:annotationXML>
    <inkml:trace contextRef="#ctx0" brushRef="#br0">814 2790 137,'0'0'315,"0"0"-83,0 0-58,0 0-29,0 0-28,0 0-15,0 0-54,0 0 19,18-12 7,-18 12-9,0 0-6,0 0-10,0 0-4,0 0-4,0 0-6,0 0-2,0 0-13,0 0 15,0 0-10,0 0 8,0 0 4,0 0 41,0 0-62,0 0 55,0 0-59,0 0 59,0 0-62,0 0 72,0 0-70,0 0 54,0 0-86,0 0 87,0 0-55,0 0 53,0 0-49,0 0 42,0 0-38,0 0 34,0 0-23,11-17 35,-11 17-24,0 0-14,0 0-1,0 0-4,0 0 3,0 0 0,0 0 17,0 0-27,0 0-4,0 0 10,0 0 26,0 0-18,0 0 6,-2-26-3,2 26-1,0 0-6,0 0-1,0 0 4,0 0 5,0 0 13,-1-28-14,1 28-3,0 0 6,0 0-9,-7-25 4,7 25-11,0 0 4,-6-28-9,6 28 5,-8-20 4,8 20-13,-7-26 3,7 26-2,-11-32 6,11 32 2,-11-32-5,3 11 2,1-2-4,1 1 0,0 3-3,6 19 3,-10-46 1,2 21 7,1 2 3,1-3 3,0-1-2,1 1-3,-3-5-6,1 2-3,1-5-2,1 4 0,-4-1-2,0-1 6,3 1 0,-4 1-9,2 0 2,0-3-1,0 2 2,0 2 5,-1-2 10,1-1-1,-2 1-3,2 0-3,-2 1-3,1 0-2,-2-3 7,3 3-11,-5-4-17,2 4 24,-1 0-15,3-3 19,-6 2-26,4-3 29,-3 2-21,1 0 1,0-1 20,0 2 1,2 2 43,0 1-48,-2 0 31,2 1-40,2 4 26,0 1-35,1 0 28,0 2-33,8 20 28,-11-37-30,11 37 29,-12-36 5,12 36-15,-9-36 0,9 36-2,-8-37-5,8 37-1,-8-37-1,8 37 0,-4-37-2,4 37 2,-4-41 0,4 41-1,-4-36 10,4 36-11,-4-38 5,4 38-4,-7-36 0,7 36 0,-6-35 1,6 35-1,-7-32 3,7 32 1,-8-30 37,8 30 20,-6-28-10,6 28-12,-8-28-8,8 28-2,-8-24-11,8 24-2,-8-26 3,8 26-5,-7-21-10,7 21 0,-4-25-8,4 25-29,0 0 42,-7-30-36,7 30 40,0 0-39,-5-25 46,5 25-33,0 0 26,0 0-34,-4-26 36,4 26-39,0 0 41,0 0-39,0 0 40,-7-22-40,7 22 41,0 0-41,0 0 41,0 0-41,0 0 41,0 0-41,-3-25 45,3 25-34,0 0 27,0 0-37,0 0 38,0 0-40,0 0 39,0 0-40,0 0 41,-6-21-41,6 21 40,0 0-40,0 0 44,0 0-44,0 0 45,0 0-36,0 0 28,0 0-37,0 0 38,0 0-39,0 0 41,0 0-40,0 0 42,0 0-40,0 0 46,0 0-47,0 0 40,0 0-38,0 0 46,0 0-48,0 0 41,0 0-42,0 0 41,0 0-40,0 0 40,0 0-42,8-19 42,-8 19-40,0 0 44,0 0-47,27-8 45,-27 8-38,0 0 25,30-6-41,-30 6 32,29-5-40,-29 5 38,36-8-35,-14 2 32,2 1-26,-1-2 45,1 0-33,1 2 24,-1-2-33,0 0 31,0 2-29,-24 5 33,47-10-31,-47 10 33,40-12-33,-17 6 32,-1-1-30,0 1 28,1-1-19,-1 0-6,2 0 2,-3-2 1,2 2 6,-1-1 3,2 1 0,-1 0 2,-23 7 0,37-14 0,-37 14 1,35-12 1,-35 12-1,35-11 2,-35 11 0,31-10 9,-31 10-12,33-9-19,-33 9 0,34-8-1,-34 8-2,29-7 1,-29 7-4,27-5 1,-27 5 7,0 0 1,37-6 4,-37 6 3,0 0 1,32-6 4,-32 6 3,0 0 1,29-6-5,-29 6 6,0 0 1,34-10 0,-34 10 0,0 0 1,29-10 1,-29 10 0,0 0 1,27-7 2,-27 7 0,0 0-2,24-9-3,-24 9 5,0 0-2,26-9 2,-26 9-1,0 0-1,30-8-1,-30 8-1,0 0-2,24-8-5,-24 8 4,0 0-5,0 0 4,24-9 3,-24 9 12,0 0-11,0 0-1,0 0 3,0 0 0,23-5 0,-23 5 0,0 0 0,0 0 1,0 0-1,0 0 2,0 0-6,0 0 1,0 0 4,0 0 3,19-9-4,-19 9 0,0 0 0,0 0 0,0 0 1,0 0 6,0 0-7,0 0 0,0 0-1,0 0 0,0 0 1,0 0 3,24-6 2,-24 6-2,0 0-2,0 0 0,0 0-1,0 0 0,0 0-2,0 0 2,0 0 0,0 0-3,0 0 3,21 11 5,-21-11-1,0 0 0,0 0-2,3 34 4,-3-34-4,2 26 2,-2-26-3,3 34 4,-3-34-2,3 41-1,-3-41 2,5 46 1,0-23 0,3 3-3,-5-2 0,3 0 0,2 1-1,2 3 2,1 1 1,-4 0 13,4 0 1,0 0-8,-1-1-1,-1 1-1,3 1-1,-1-3 25,-1-1-32,-1-3 0,2 1 1,-3-5 0,2 4 0,0-1 1,-2-3-3,-8-19 10,16 30 0,-16-30-10,11 26-1,-11-26 2,11 22 4,-11-22-5,10 19 2,-10-19 1,0 0-1,11 20 0,-11-20 1,0 0 8,0 0-2,11 22-8,-11-22-2,0 0 2,0 0 1,0 0 4,7 22-3,-7-22 0,0 0-2,0 0 4,0 0-1,0 0 0,-8 27 8,8-27-9,0 0 0,-18 14-2,18-14 4,0 0-2,-27 12 0,27-12 0,-26 8 0,26-8 1,-30 6 7,30-6-10,-39 5 0,39-5 1,-45 7 3,18-7-4,0 4 2,1-3-2,-3 1 0,2 2 1,-2-1 6,2 1-7,-1-3 0,1 4-7,0 1 9,1-3-6,-1 1 8,0 1-7,1-2 7,-3 2-6,3-2 14,1 1-15,-3 0 7,1-1-10,2 1 13,-1-1-9,0 0 7,1-1-1,-3 1 1,3 1-1,-3-4 6,1 2-9,-2 0 1,0 1-1,-1-2 0,-1 2 4,-1-3-3,2 0-1,-2 1 2,4-1-1,-2 2 0,1-1 0,0-1 8,2 3-10,27-3 0,-43 3 0,43-3 0,-36 5 3,36-5-3,-29 1-2,29-1 3,0 0-2,-30 3 1,30-3 0,0 0 9,0 0-2,-31 3-7,31-3 0,0 0 2,-24 4 2,24-4-8,0 0 7,-32 9-6,32-9 7,-29 6-4,29-6 11,-32 5-13,32-5 7,-40 5-5,40-5 9,-38 2 1,38-2 17,-32 3-7,32-3 16,0 0-21,-37 2 15,37-2-16,0 0 6,-28 2-23,28-2 21,0 0-22,0 0 19,0 0-17,-27 1 14,27-1-16,0 0 16,0 0-18,0 0 17,0 0-14,0 0 1,0 0-33,0 0-22,0 0-30,0 0-59,0 0-40,0 0-86,0 0 27,-26 6-77,26-6-153,0 0-217,0 0-200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2:28.9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298C9F1-F7E1-464F-ACFB-71350F18A96E}" emma:medium="tactile" emma:mode="ink">
          <msink:context xmlns:msink="http://schemas.microsoft.com/ink/2010/main" type="inkDrawing" rotatedBoundingBox="3037,12197 11030,11194 11478,14768 3486,15771" hotPoints="11590,12950 7911,15226 3770,13972 7449,11695" semanticType="enclosure" shapeName="Ellipse">
            <msink:sourceLink direction="with" ref="{C41DF647-FB85-46E6-B0B7-10AF0875B333}"/>
            <msink:destinationLink direction="from" ref="{31E88C47-7C5C-4B55-BA78-86541CE8FEA7}"/>
            <msink:destinationLink direction="to" ref="{31E88C47-7C5C-4B55-BA78-86541CE8FEA7}"/>
          </msink:context>
        </emma:interpretation>
      </emma:emma>
    </inkml:annotationXML>
    <inkml:trace contextRef="#ctx0" brushRef="#br0">-2351-1886 316,'0'0'238,"0"0"-59,0 0-45,0 0-31,0 0-21,0 0-24,0 0-3,0 0-16,0 0-2,0 0-12,0 0-7,0 0 8,0 0-6,0 0-2,0 0-6,0 0-16,0 0 5,0 0-7,0 0 8,0 0-8,0 0-1,0 0 11,0 0 2,0 0-5,0 0 22,0 0 13,0 0 2,0 0 15,-24-11-21,24 11 13,0 0-26,0 0 47,0 0-35,0 0 49,0 0-61,0 0 62,-10-19-63,10 19 54,0 0-61,0 0 52,0 0-54,0 0 44,0 0-46,0 0 62,-4-24-61,4 24 63,0 0-55,0 0 68,0 0-45,0 0 40,-5-24-39,5 24 36,0 0-33,0 0 26,0 0-29,0 0 17,-3-30-25,3 30 20,0 0-11,0 0 27,0 0-42,-4-26 10,4 26-20,0 0 22,0 0-4,0 0 15,-1-31-10,1 31-6,0 0-4,0 0 6,3-27-8,-3 27 4,0 0 14,5-25 0,-5 25 0,0 0 43,5-25-68,-5 25-5,0 0-1,6-24 3,-6 24-4,0 0-2,8-30-2,-8 30-1,6-21 0,-6 21-1,10-22-1,-10 22 5,8-22-9,-8 22 0,11-25 0,-11 25 4,13-20-4,-13 20 0,15-25 1,-15 25 0,17-24-1,-17 24 1,16-25-1,-16 25 5,21-27-5,-21 27-2,24-29 2,-11 15 2,0-2-4,1 0 2,2-2-1,0 3 0,4-4 2,-1-3 7,0 3 3,2-1-5,1 1 20,1-2-12,1 2 14,0 0-20,2 0 15,-4-1-17,4 3 14,-4-2-16,2 3 45,0 0-45,-3 0 0,3 0-5,-6 1-2,0 1 5,2 1 6,-3-1 3,0 2-5,1-3-1,-2 4-1,3-4-1,5 2 8,-24 13-4,29-24-8,-29 24-1,29-22-2,-11 8 2,1 1 2,-2 2-2,1-5 0,3 6 0,-3-4 0,6 0 0,1-1 0,1 2 1,0 0 6,1-1 12,-3 0-26,5 1 23,-2 0 22,0 0-31,2-2-22,5 4 23,-5-1-22,0-1 24,1 0-15,-4 1 13,4-1-24,-5 1 32,3-2-28,3 2 24,-4-1 0,2 0-3,-2 1 0,2 0-2,-2 3 0,2-3-2,2 0 9,-4 1-3,5 0-12,-1-1 2,1 0-3,-2-1 2,6 1 1,-4 0-2,3 2 3,-1 2-3,4-4 2,-6 2-3,3-2 14,2 4-14,-1-3 4,-1 1-2,0-2-1,4 4 3,-2-3-26,1 1 31,4 0-26,-4 1 29,4 0-25,8-2 28,-8 3-19,-1 0 19,1-1-30,0 0 31,-1 4-2,4-2-1,-3 0-5,0 0 2,-1 4-1,3-6-1,-2 6 10,2-2-14,-2-1 4,0 2-32,3-2 63,-3 2-37,-1-1-23,3 1 30,-3 1-27,4 2 32,-6-3-31,2 2 31,1-3-19,0 2 18,-4 2-29,4-2 33,-3 2-28,2-2 28,-2 1-30,-1 1 32,1 1-32,-1-1 31,1 1-30,1-2 42,-2 2 9,1-2-32,-7 2-31,10 0 35,-4 0-29,4 0 30,-4 0-27,4 0 29,0 2-30,-4 0 32,4-2-31,0 0 42,0 1-43,-1 2 54,4 0-59,-3-2 35,1 1-33,-1-1 34,0 0-30,-1 2 33,1-1-28,0 1 27,-4-2-24,4 0 22,-4 3-33,1-3 40,3 2-39,-4 1 32,4-2-30,0 1 33,-1-1-32,-2 2 30,3 0-30,2-1 32,-2 0-22,0 1 18,-2 1-29,3-4 37,-3 3-39,2 3 35,0-5-34,0 3 32,-1-3-30,1 3 30,-3-1-30,2 0 43,1 0-45,-4-1 37,4 2-35,-3-1 29,-1-1-30,4 3 34,-4-3-34,2 0 33,-1 1-33,-2 1 43,0-1-34,1-1 20,-2 1-31,2 1 32,1-2-30,-3-1 32,1 3-31,0-1 30,-1-1-30,-1 2 31,2-1-1,-8-1 5,1 1-43,2 1 33,0-2-29,2 5 32,-5-4-32,1 3 34,2 1-32,-3-1 30,-1-3-30,2 7 44,1-4-44,-3 2 37,0-2-36,-3 0 30,1 2-31,0 0 31,-2-1-31,0 1 33,2 0-32,-4 0 42,0 1-44,1 0 32,-4 0 35,4 2-48,-4-2-25,0 1 29,-1 1-28,-1 0 32,-1 1-29,2-1 13,-2 2-8,-1-1 2,-1 1 4,-14-14 4,29 27-1,-16-11 2,1-2 56,-14-14-64,26 31 2,-12-13 11,-1-1-10,0 0 1,-2 2 18,0 2-15,1-1 15,-4 1-17,1 2 3,-1 1 1,-3-2 0,0 3 11,-2 1-10,-1 1-1,1 0 2,-3-1 1,0 4 30,0-3-37,-2 1 31,1 1-32,-2 4 30,-4 2-23,-1-2 19,3 1-34,-1-1 35,-4 1-33,5 1 32,-4 0-32,2-4 32,-2 5-32,-1-3 42,1 0-46,-3 0 38,4-3-37,-3 0 33,1 1-33,2 0 35,-1-2-32,-2 0 51,1 0-12,-1-2 2,-2 3-15,0-3 0,-3-1 1,3 4-1,-3-3 3,-3-1-12,1 2 12,-3 0-14,1-2 25,-3 1-19,-4 2 3,3-2-5,1-2 1,-1 1-2,0-2-1,-3 9 0,3-9-1,1 1 0,1-2 12,-2 2 23,-8 3-36,8-4 31,-2 1-44,-5 3 41,1 0-44,4-7 45,1 4-44,-7 1 47,6-3-48,2-1 44,-3 0-29,-2 1 36,-3 3-31,-2 0 38,-1 0-38,3-2 34,-4-1-7,1 1-4,-2-1-2,2 2-7,-4-2-1,1 1-5,-1-2 4,-1 1-41,-2-2 37,2-1-34,0-1 38,0 2-35,0-2 42,6-3-28,-6 1 40,5-1-32,-7 1 26,8-2-31,-1-1 26,-2 1-34,0-1 5,2 2 2,0-2 5,-1-1 3,0 1 3,-8 0 3,7 2-6,2-2 6,0-1-2,-4 0-6,-2 3-3,4-3 1,0 1 0,-11 1 0,3 4 1,3-3-2,-3 1 5,2-2-6,6-3 8,-2 1-9,4 0 2,-3-2 1,4 0 30,-1-1-31,-1-1 30,4 1-34,-2 0 26,2-1-25,0-1 23,-1 1-26,4 0 23,-2-3-30,-1 3 28,2-2-27,-2 0 29,-1 0-29,0 1 27,-2-1-27,2 0 28,-3 0-26,0 0 22,-2 1-28,-1 0 31,1 0-32,-1-1 33,-3 0-30,6 1 29,-5-1-30,5 1 30,-3-5-26,1 5 27,2-2-35,-2-1 33,2 2-31,3-2 32,-6 1 2,7-1-11,-3-1 0,4-1 1,3 1 2,-3 0-7,-1-1 0,5-1 0,-5 1-1,1-2 1,-1 1-1,-2 1 3,-4-2-4,-1 1-1,1-1 1,-4-1 4,4 0-31,-7 0 32,0 0-29,-2-1 32,2 1-28,-3-2 36,-2 2-34,-9-1 29,0 1-27,-1-3 31,3 0-24,7 2 33,2-3-9,1 1 28,2 2-7,0-2-5,4 0-2,2 0-9,1 1-6,6-3-24,1 2 25,4 0 1,1 0-6,26 3-3,-48-5 0,48 5-27,-42-7 28,42 7-23,-38-8 24,38 8-25,-47-11 25,23 8-21,0-5 22,-3 4-27,-5-3 29,-2 0-28,-1-2 30,-1 1-16,1-2 18,-7 0-34,-6-2 28,2 0-24,1 1 27,3 1-21,-3-2-5,4 2 5,-8-3 3,12 3 0,1-2 1,-3 0 6,1 1 0,2 0-2,4 0 0,2 1 1,1-2 7,5 3-4,0 1-2,6-2-1,18 10 26,-40-16-27,22 5 32,-1 1-39,19 10 25,-30-19-28,14 6 28,-1 2-30,0-3 25,-1 2-25,-1-3 26,-2-3-28,-1 3 31,-2-3-2,-1 1-9,-2-1-2,-3-1 0,1 1 2,-5 0-5,-1-2 2,3 1 0,0 1 1,-5-5 1,5 5 20,3 1 5,2-2-9,-6 2-3,6-2-5,0 1-1,1 1-3,2 0-3,0-1 0,0 1 1,3 0-5,-3 0 0,3-1 6,4 4-2,-1-5-6,0 3-1,1 0-23,1-2 30,0 3-21,3-2 20,-3 1-22,1 1 27,1-1-27,-1-1 27,1 1-25,0 1 31,-1-3-26,-1 2 19,2 0-26,-2-2 27,1 3-24,1-1 26,-1-2-26,-1 3 26,2 0-23,-1-3 23,-1 3-29,0-2 31,0 1-21,2 0 19,-4-1-25,2-1 25,0 2-25,2 0 25,-1-1-20,2 2-3,13 15 3,-22-29 1,22 29 4,-16-27 1,16 27-2,-15-28 2,15 28 23,-8-27-25,8 27 19,-3-28-26,3 28 24,3-29-20,-3 29 21,13-33-28,-13 33 27,13-30-27,-13 30 26,18-27-25,-18 27 30,16-22-32,-16 22 27,14-19-25,-14 19 26,13-18-23,-13 18 23,16-17-28,-16 17 28,16-15-27,-16 15 26,0 0-20,18-21 19,-18 21-25,0 0 25,16-17-21,-16 17 24,0 0-29,13-14 26,-13 14-27,0 0 26,0 0-25,16-14 25,-16 14-27,0 0 32,0 0-34,0 0 19,16-16-30,-16 16 23,0 0-27,0 0 32,0 0-13,17-15 11,-17 15-24,0 0 30,0 0-27,0 0 26,0 0-34,18-15 23,-18 15-36,0 0 24,0 0-27,0 0 28,0 0-19,21-8 34,-21 8-33,0 0 32,0 0-37,21-8 30,-21 8-38,0 0 41,0 0-35,21-10 37,-21 10-29,0 0 20,0 0-54,17-10-6,-17 10 24,0 0-41,0 0 17,16-13-34,-16 13-3,0 0-29,0 0-13,13-21-24,-13 21-32,0 0-9,13-19-73,-13 19-18,6-19-162,-6 19-273,16-26-258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9:44.85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E32A3DE-0BD6-4BA6-8148-A7DF84DD89D8}" emma:medium="tactile" emma:mode="ink">
          <msink:context xmlns:msink="http://schemas.microsoft.com/ink/2010/main" type="inkDrawing" rotatedBoundingBox="10455,7173 12209,7074 12213,7147 10459,7245" semanticType="underline" shapeName="Other">
            <msink:sourceLink direction="with" ref="{8105F760-E997-44C4-A29F-31187D480EC7}"/>
          </msink:context>
        </emma:interpretation>
      </emma:emma>
    </inkml:annotationXML>
    <inkml:trace contextRef="#ctx0" brushRef="#br0">-5360-550 434,'0'0'335,"-24"-9"-67,24 9-36,0 0-49,0 0-2,0 0-19,0 0-25,0 0-6,0 0-2,0 0-8,4-26-26,-4 26-3,0 0 2,0 0-5,0 0-1,0 0 3,0 0 6,0 0 3,14-17 1,-14 17 2,0 0 0,0 0-1,0 0-3,0 0-12,0 0-13,0 0-6,0 0-11,0 0-6,0 0-8,0 0-2,0 0 4,0 0 1,0 0 2,0 0-3,0 0-1,0 0-1,0 0-8,0 0-4,0 0-5,0 0-5,0 0 8,0 0-1,-32 5-11,32-5 1,0 0-19,-27 11 25,27-11-20,-21 8 18,21-8-17,-23 9 28,23-9-34,-25 7 36,25-7-9,-29 7-30,29-7 29,-34 7-32,34-7 31,-40 6-29,40-6 42,-40 7-33,40-7 36,-44 6-37,44-6 33,-41 7-38,41-7 41,-40 5-37,40-5 37,-40 5-31,40-5 28,-39 3-30,39-3 20,-38 2-37,38-2 35,-44 4-38,44-4 46,-41 1-45,41-1 40,-44 0-36,44 0 40,-43 0-4,43 0 2,-43 2-4,43-2 2,-42 0-1,42 0-2,-45 2-4,45-2-4,-45 1-3,45-1 2,-45 2-5,45-2 0,-43 4-6,43-4 2,-44 3 3,44-3 1,-36 1 5,36-1 10,-33 3-1,33-3 1,-30 1-3,30-1-3,-29 4-8,29-4-3,0 0-3,-40 0 2,40 0-3,0 0-1,-42 0-1,42 0 1,-29 0-1,29 0-1,-32 0-1,32 0 0,-35 0 5,35 0-1,-35 1-1,35-1-3,-36 0-1,36 0-3,-33 0 4,33 0-1,-29 0 0,29 0-17,-35 0 27,35 0 24,0 0-30,-29-1 4,29 1 5,0 0 8,0 0-1,-34 1-3,34-1-2,0 0-2,-27-1-5,27 1 2,0 0-3,-32 2-2,32-2 7,0 0-3,-36 3 1,36-3-8,0 0 2,-37 2 1,37-2 7,0 0 16,-28 1 7,28-1-4,0 0-6,0 0-3,-31 4-3,31-4-2,0 0-4,0 0-2,0 0-2,0 0-1,-29 2 4,29-2-7,0 0-1,0 0-1,0 0-1,0 0 4,0 0-3,0 0-9,0 0-26,0 0-39,0 0-47,0 0-61,0 0-40,0 0-44,0 0-25,0 0-9,0 0-48,0 0 3,0 0-29,3-26-114,-3 26-408,15-19-454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2:38.5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4B5809E-FB7E-41D1-95B4-D91B9F2B4189}" emma:medium="tactile" emma:mode="ink">
          <msink:context xmlns:msink="http://schemas.microsoft.com/ink/2010/main" type="writingRegion" rotatedBoundingBox="4050,11174 24408,9676 24846,15623 4488,17121"/>
        </emma:interpretation>
      </emma:emma>
    </inkml:annotationXML>
    <inkml:traceGroup>
      <inkml:annotationXML>
        <emma:emma xmlns:emma="http://www.w3.org/2003/04/emma" version="1.0">
          <emma:interpretation id="{F3D3EF04-07D2-4B83-8C4B-86CCDBE199D4}" emma:medium="tactile" emma:mode="ink">
            <msink:context xmlns:msink="http://schemas.microsoft.com/ink/2010/main" type="paragraph" rotatedBoundingBox="4048,11211 11866,10553 11922,11211 4104,11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500FA6-1DEF-4BD0-BD56-DF94D7AA2007}" emma:medium="tactile" emma:mode="ink">
              <msink:context xmlns:msink="http://schemas.microsoft.com/ink/2010/main" type="inkBullet" rotatedBoundingBox="4070,11466 4401,11438 4435,11841 4104,11869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-14505 1425 113,'0'0'235,"0"0"-75,0 0 0,0 0-57,0 0 25,0 0-60,0 0 32,0 0-48,0 0 40,0 0-59,0 0 40,0 0-10,0 0-21,0 0 8,0 0-9,0 0-7,0 0-9,0 0-7,0 0 0,0 0-5,0 0-2,0 0-2,0 0-2,0 0-18,0 0 18,0 0-1,0 0-1,0 0-2,0 0-1,0 0 2,0 0-2,0 0 2,0 0-14,0 0 16,0 0-6,0 0 10,0 0-5,0 0 5,0 0 3,0 0 0,0 0-4,0 0 0,0 0-3,0 0-14,0 0 15,0 0-2,0 0 0,0 0-2,0 0 1,0 0-1,0 0-8,0 0 8,0 0-1,0 0-14,0 0 1,0 0 17,0 0-2,0 0 0,0 0-2,0 0 3,0 0-3,0 0 9,0 0-10,0 0 1,0 0-16,0 0 21,0 0-5,0 0-1,0 0 0,0 0 2,0 0 0,0 0 2,0 0-3,0 0-1,0 0-16,20-9 18,-20 9-3,0 0 4,0 0-4,0 0 4,0 0-2,0 0 1,17-11-1,-17 11 0,0 0-36,0 0 29,0 0 13,16-15-2,-16 15 2,0 0-3,0 0 8,0 0-3,12-16-2,-12 16-1,0 0-2,0 0-15,0 0 17,0 0-9,15-15 4,-15 15 1,0 0 1,0 0 0,0 0-4,0 0 7,11-18-1,-11 18-9,0 0 17,0 0-8,0 0 1,0 0 9,0 0-4,0 0 1,0 0 5,5-22 3,-5 22-6,0 0 6,0 0-6,0 0-10,0 0 12,0 0-14,0 0 3,0 0 13,0 0-10,0 0 0,0 0-3,0 0-1,0 0 1,0 0 2,-15-12 7,15 12-20,0 0 16,0 0 10,-19 15 1,19-15-18,0 0 16,-17 23 15,17-23-28,-12 19 28,12-19-9,-9 25 6,9-25 0,-4 27-4,4-27 0,-1 33 4,1-33 3,1 30-10,-1-30-9,7 34 5,-7-34-4,5 27-3,-5-27 1,13 25 13,-13-25-4,11 20 1,-11-20 7,17 19 3,-17-19-17,21 13-5,-21-13-5,23 8 3,-23-8-5,29 4 0,-29-4-1,0 0 0,41-3-5,-41 3 4,29-8 0,-29 8 5,31-12-9,-31 12-2,24-19 5,-24 19-2,21-24 0,-21 24 1,17-28-1,-17 28-3,15-29 4,-15 29 4,9-34-1,-9 34-7,0-30 0,0 30 3,0-30-1,0 30 1,-6-34 0,6 34-5,-11-30 6,11 30-1,-15-27 6,15 27-2,-16-26-7,16 26 7,-22-21-9,22 21 26,-21-15-29,21 15 26,-23-12-27,23 12 25,-20-12-28,20 12 20,-21-7-21,21 7 28,0 0-26,-29-4-9,29 4-32,-27 4 16,27-4-57,-28 8 34,28-8-71,-29 16-27,29-16-71,-24 16-157,24-16-153,0 0-44</inkml:trace>
      </inkml:traceGroup>
      <inkml:traceGroup>
        <inkml:annotationXML>
          <emma:emma xmlns:emma="http://www.w3.org/2003/04/emma" version="1.0">
            <emma:interpretation id="{3FF2B0FC-CCC9-4CBF-8D71-6D0D1D511179}" emma:medium="tactile" emma:mode="ink">
              <msink:context xmlns:msink="http://schemas.microsoft.com/ink/2010/main" type="line" rotatedBoundingBox="4624,11163 11866,10553 11915,11135 4673,11745"/>
            </emma:interpretation>
          </emma:emma>
        </inkml:annotationXML>
        <inkml:traceGroup>
          <inkml:annotationXML>
            <emma:emma xmlns:emma="http://www.w3.org/2003/04/emma" version="1.0">
              <emma:interpretation id="{27BC8A56-CF4A-4368-A3D8-54EA7A12A26E}" emma:medium="tactile" emma:mode="ink">
                <msink:context xmlns:msink="http://schemas.microsoft.com/ink/2010/main" type="inkWord" rotatedBoundingBox="10305,10929 11887,10796 11915,11135 10333,11268"/>
              </emma:interpretation>
              <emma:one-of disjunction-type="recognition" id="oneOf1">
                <emma:interpretation id="interp1" emma:lang="en-US" emma:confidence="0">
                  <emma:literal>00000000</emma:literal>
                </emma:interpretation>
                <emma:interpretation id="interp2" emma:lang="en-US" emma:confidence="0">
                  <emma:literal>0000000°</emma:literal>
                </emma:interpretation>
                <emma:interpretation id="interp3" emma:lang="en-US" emma:confidence="0">
                  <emma:literal>000000°</emma:literal>
                </emma:interpretation>
                <emma:interpretation id="interp4" emma:lang="en-US" emma:confidence="0">
                  <emma:literal>0000800</emma:literal>
                </emma:interpretation>
                <emma:interpretation id="interp5" emma:lang="en-US" emma:confidence="0">
                  <emma:literal>0000=000</emma:literal>
                </emma:interpretation>
              </emma:one-of>
            </emma:emma>
          </inkml:annotationXML>
          <inkml:trace contextRef="#ctx0" brushRef="#br0" timeOffset="4473.2054">-8118 792 56,'0'0'468,"0"0"-171,0 0-6,0 0-103,0 0 14,0 0-85,0 0 32,-15-17-66,15 17 32,0 0-70,0 0 85,-24 14-66,24-14 40,-13 18-18,13-18-8,-13 22-17,13-22-9,-12 22-6,12-22 0,-5 28-13,5-28 9,-5 27-10,5-27-4,-2 29-5,2-29-6,0 0-8,5 37 5,-5-37-3,10 19-24,-10-19 14,13 19 11,-13-19 0,0 0-5,25 15-2,-25-15 0,0 0-7,36 3 7,-36-3 1,24-7-20,-24 7 12,27-18 9,-27 18-2,26-26-1,-17 9-2,1-4-25,-2 2 23,-2-2-17,-6 21 27,5-41-27,-5 41 22,-5-43-20,5 43 29,-9-38-28,1 19 30,-4 3-26,-4-1 22,0 6-28,16 11 31,-30-15-22,30 15 19,-39-7-29,39 7 27,-37-1-37,37 1 11,-41 4-54,41-4 26,-31 11-74,31-11 44,-22 18-84,22-18-12,0 0-94,-13 23-346,13-23-123</inkml:trace>
          <inkml:trace contextRef="#ctx0" brushRef="#br0" timeOffset="4901.9905">-7534 714 467,'0'0'312,"0"0"-17,0 0-106,19-10 6,-19 10-75,0 0 41,0 0-89,0 0 58,0 0-82,0 0 61,0 0-64,0 0 45,-2 32-79,2-32 63,0 0-54,-5 34 47,5-34-12,-3 28-9,3-28-11,0 28-5,0-28-8,5 27 0,-5-27-14,6 27 10,-6-27-3,10 21-2,-10-21-1,11 19 3,-11-19-8,16 12 3,-16-12-6,0 0 1,29 9-9,-29-9 11,0 0-1,37-5-2,-37 5-1,32-14-1,-14 4-16,0-3 20,-1 0-6,-2-5 8,-1 1-48,0-2 51,-2-2-39,-4 1 27,0-1-20,-8 21 45,8-34-31,-8 34 40,1-30-30,-1 30 22,-9-22-39,9 22 36,-21-23-33,21 23 31,-29-14-34,29 14 31,-30-6-37,30 6 36,-31-2-38,31 2 10,-27 3-81,27-3 64,-23 8-74,23-8 14,-17 11-60,17-11-60,0 0-134,0 0-190,0 0-39</inkml:trace>
          <inkml:trace contextRef="#ctx0" brushRef="#br0" timeOffset="5236.7142">-6878 666 365,'17'-12'446,"-17"12"-157,0 0 8,20-13-106,-20 13 17,0 0-89,0 0 27,0 0-82,0 0 50,0 0-62,27 1 31,-27-1-49,0 0 25,13 24-57,-13-24 46,11 23-48,-11-23 38,10 25-45,-10-25 39,11 25-47,-11-25 44,11 20-9,-11-20 2,10 19-15,-10-19 11,0 0 8,11 20-2,-11-20-4,0 0-7,0 0 2,0 0-25,26 6 27,-26-6-30,0 0 23,14-15-24,-14 15 34,0 0-32,7-30 31,-7 30-33,0-27 26,0 27-26,-4-31 29,4 31-31,-14-29 23,14 29-26,-19-25 19,19 25-62,-24-19 20,24 19-77,-26-8 5,26 8-109,-26-5-470,26 5-200</inkml:trace>
          <inkml:trace contextRef="#ctx0" brushRef="#br0" timeOffset="3509.0643">-10002 778 31,'0'0'459,"0"0"-165,-18-22-19,18 22-86,-16-16 17,16 16-83,0 0 45,-17-16-78,17 16 43,0 0-92,0 0 58,-21-10-70,21 10 53,0 0-77,0 0 68,0 0-59,-23 4 51,23-4-27,0 0 36,0 0-36,-12 24 17,12-24-12,0 0 20,-7 28-39,7-28 22,0 0-33,3 38 15,-3-38 2,7 29-4,-7-29-4,14 31-6,-14-31-10,18 30 0,-18-30 8,21 24-3,-21-24-2,27 23-2,-27-23-1,32 17-1,-32-17-9,31 11 4,-31-11 6,32 4-2,-32-4-8,32-1 7,-32 1 1,25-12-2,-25 12 0,23-18 0,-23 18-2,18-27-6,-18 27-13,9-32 25,-9 32-20,3-34 13,-3 34-15,-6-42 27,0 20-25,-2-1 22,-2 1-18,2 3 23,8 19-24,-18-34 26,18 34-18,-22-26-6,22 26 2,-23-19-2,23 19 3,-16-15 1,16 15 0,0 0 24,-25-8-31,25 8 2,0 0-58,0 0 15,-21 16-61,21-16 41,0 0-65,-13 26 15,13-26-54,0 0-82,0 27-329,0-27-104</inkml:trace>
          <inkml:trace contextRef="#ctx0" brushRef="#br0" timeOffset="4000.8902">-9039 766 123,'0'0'377,"0"0"-56,14-11-95,-14 11 17,0 0-97,0 0 30,0 0-82,0 0 38,0 0-69,0 0 58,0 0-74,0 0 67,0 0-52,-24 11 37,24-11-59,0 0 39,-14 26-41,14-26 26,-10 24-2,10-24-8,-8 26-11,8-26-5,-3 28-16,3-28 7,-2 28-6,2-28-2,2 26-2,-2-26 0,6 24-6,-6-24-7,10 24 12,-10-24-28,17 19 19,-17-19-8,26 14 7,-26-14-2,32 12 0,-32-12-2,34 5 0,-34-5-7,35 0 5,-35 0 2,39-7-2,-39 7-8,38-17 9,-20 7-2,-18 10-1,24-26 0,-24 26 0,14-33-23,-14 33 21,4-35-2,-4 35 10,-8-41-27,1 18 29,-2 0-23,-3 1 24,3 3-23,-4-1 25,13 20-25,-19-29 18,19 29-17,-23-22 26,23 22-27,-19-13 26,19 13-33,0 0 22,-26-9-38,26 9 14,0 0-50,0 0 38,-30 6-72,30-6 35,0 0-40,-21 18 6,21-18-78,-11 17-91,11-17-307,0 0-97</inkml:trace>
          <inkml:trace contextRef="#ctx0" brushRef="#br0" timeOffset="1152.1451">-13868 1295 141,'0'0'207,"0"0"-42,0 0-21,0 0-39,0 0-22,0 0-12,0 0-14,0 0-6,0 0-3,0 0-1,0 0-1,0 0-12,0 0 4,0 0-2,4-22-4,-4 22 13,0 0-4,0 0 1,0 0-3,0 0-13,0 0 19,0 0-5,0 0-2,0 0 23,0 0-42,0 0-2,-8-23 30,8 23-37,0 0 29,0 0-25,0 0 52,0 0-52,0 0 55,0 0-62,0 0 57,-24-7-59,24 7 56,0 0-65,0 0 66,0 0-71,0 0 53,0 0-57,0 0 52,0 0-62,-24 5 63,24-5-67,0 0 72,0 0-65,0 0 63,-11 14-66,11-14 54,0 0-48,0 0 52,0 0-51,-6 26-9,6-26 78,0 0-62,0 0 9,6 25 8,-6-25-2,0 0-2,14 22 1,-14-22-5,16 16 6,-16-16-2,17 16-2,-17-16-11,17 15 12,-17-15-3,21 11-21,-21-11 30,21 12-2,-21-12-4,27 9 1,-27-9 4,27 4-3,-27-4-3,29 1-11,-29-1 13,31-1-3,-31 1 2,32-6-3,-32 6 1,30-7 2,-30 7-2,24-9 1,-24 9 4,29-14-2,-29 14-4,24-16-12,-24 16 16,21-15-2,-21 15 45,15-18-55,-15 18 45,14-17-50,-14 17 47,10-17-52,-10 17 44,0 0-40,9-26 50,-9 26-62,0 0 69,4-26-33,-4 26 32,0 0-42,0 0 37,-5-28-37,5 28 28,0 0-32,-16-16 31,16 16-33,0 0 23,-23-12-25,23 12 34,0 0-39,-25-8 36,25 8-37,0 0 33,-28-5-38,28 5 36,0 0-26,0 0 28,-35-3-36,35 3 26,0 0-25,-29 6 35,29-6-48,0 0 22,-27 12-87,27-12 56,-21 12-70,21-12-4,-16 18-46,16-18-79,-16 17-367,16-17-115</inkml:trace>
          <inkml:trace contextRef="#ctx0" brushRef="#br0" timeOffset="1835.3191">-12633 1129 104,'0'0'407,"0"0"-139,-5-25-20,5 25-81,0 0 12,-13-22-63,13 22 35,0 0-20,-11-19-21,11 19-69,0 0 52,-16-19-65,16 19 57,0 0-77,-11-16 68,11 16-69,0 0 55,0 0-59,-21-13 61,21 13-48,0 0 46,0 0-15,0 0-2,-32 3-54,32-3 63,0 0-38,-21 15 30,21-15-38,0 0 31,-13 24-35,13-24 24,-5 24-24,5-24 22,-3 23-34,3-23-3,0 0 9,3 37-3,-3-37 3,8 24 0,-8-24 1,15 21-1,-15-21-1,22 23 22,-22-23-16,29 15-6,-29-15-5,31 12 6,-31-12 28,28 6-36,-28-6 28,31-2-50,-31 2 29,35-9-37,-35 9 44,28-15-36,-28 15 45,25-22-49,-25 22 54,18-23-2,-18 23-1,9-28-6,-9 28-3,4-31 0,-4 31-2,-4-33 5,4 33-36,-9-35 38,1 16-22,-2 4 44,-4-4-37,3 4 33,11 15-34,-25-22 30,25 22-37,-20-20 28,20 20-20,-21-14 20,21 14-30,-24-8 22,24 8-25,0 0 35,-32-4-39,32 4 16,0 0-59,-31 7 39,31-7-68,-21 9 18,21-9-5,0 0-57,-21 14-27,21-14-38,0 0-391,0 0-107</inkml:trace>
          <inkml:trace contextRef="#ctx0" brushRef="#br0" timeOffset="2421.201">-11752 946 476,'0'0'315,"-24"-11"-26,24 11-83,-21-11 14,21 11-88,-21-12 46,21 12-82,0 0 42,-27-11-79,27 11 40,0 0-68,0 0 43,-26-3-60,26 3 45,0 0-40,0 0 38,-21 14-48,21-14 45,0 0-1,-9 24 0,9-24-10,0 0-37,0 29 28,0-29-39,3 26 34,-3-26-29,11 26 23,-11-26-37,13 24 34,-13-24-32,17 25 33,-17-25-33,25 19 32,-25-19-35,25 16 32,-25-16-24,27 10 23,-27-10-30,33 4 21,-33-4-19,30 0 30,-30 0-33,29-7 32,-29 7-35,34-13 28,-34 13 6,25-19-7,-25 19-1,20-24-11,-20 24-23,11-28 38,-11 28-32,0-31 33,0 31-30,-3-29 26,3 29-27,-8-35 35,8 35-25,-13-29 28,13 29-13,-18-26 24,18 26-28,-21-25-2,21 25 0,-21-17 0,21 17 0,0 0-4,-29-14 25,29 14-22,0 0-6,-24-7 25,24 7-30,0 0 17,-30 2-52,30-2 17,0 0-74,-29 9 54,29-9-57,0 0 30,-21 14-53,21-14-2,0 0-37,-13 17-65,13-17-329,0 0-77</inkml:trace>
          <inkml:trace contextRef="#ctx0" brushRef="#br0" timeOffset="2977.2089">-11144 860 45,'0'0'447,"0"0"-155,0 0-13,0 0-99,0-28 12,0 28-84,0 0 46,0 0-76,0 0 44,0 0-75,0 0 42,0 0-73,-2-28 46,2 28-59,0 0 59,0 0-47,0 0 59,0 0-50,0 0 55,0 0-28,0 0 28,0 0-47,2 26 34,-2-26-11,0 0-8,3 30-11,-3-30-4,0 27-14,0-27 4,6 26-1,-6-26-4,12 26-2,-12-26-4,19 26-7,-19-26 5,22 26-1,-22-26-2,31 19-3,-31-19-7,32 18 9,-32-18-2,35 12 1,-35-12-2,42 4 0,-42-4-5,42 0 4,-42 0 0,41-7 1,-41 7-11,36-13 9,-36 13 4,21-19-3,-21 19 2,16-22-27,-16 22 24,3-25-18,-3 25 28,-10-31-17,10 31 17,-18-34-2,7 15 23,-5-6-13,-1 5 20,-1-1-24,0 2 0,1 0-4,1 5 15,-2 0-24,0 1 19,18 13-17,-24-21-3,24 21-2,-19-11 15,19 11-19,0 0 16,-27-10-18,27 10 13,0 0-38,0 0-3,0 0-48,-24 7 12,24-7-60,0 0 45,0 0-52,-12 21 30,12-21-42,0 0-44,5 21-86,-5-21-268,0 0-59</inkml:trace>
        </inkml:traceGroup>
      </inkml:traceGroup>
    </inkml:traceGroup>
    <inkml:traceGroup>
      <inkml:annotationXML>
        <emma:emma xmlns:emma="http://www.w3.org/2003/04/emma" version="1.0">
          <emma:interpretation id="{0D3EEDC2-1FF6-4E17-9004-52DDB802FDEB}" emma:medium="tactile" emma:mode="ink">
            <msink:context xmlns:msink="http://schemas.microsoft.com/ink/2010/main" type="paragraph" rotatedBoundingBox="12678,12574 18522,12144 18614,13396 12770,138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252F8F-EF68-47EE-975B-A2C959BA6457}" emma:medium="tactile" emma:mode="ink">
              <msink:context xmlns:msink="http://schemas.microsoft.com/ink/2010/main" type="line" rotatedBoundingBox="12678,12574 18522,12144 18614,13396 12770,13826">
                <msink:destinationLink direction="with" ref="{01F21FFE-A0B3-4EE1-92B2-7F03304E502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19137E1-5DF6-4E6D-BC7A-093CCA187729}" emma:medium="tactile" emma:mode="ink">
                <msink:context xmlns:msink="http://schemas.microsoft.com/ink/2010/main" type="inkWord" rotatedBoundingBox="12707,12973 13854,12889 13907,13617 12761,13701"/>
              </emma:interpretation>
              <emma:one-of disjunction-type="recognition" id="oneOf2">
                <emma:interpretation id="interp6" emma:lang="en-US" emma:confidence="1">
                  <emma:literal>No</emma:literal>
                </emma:interpretation>
                <emma:interpretation id="interp7" emma:lang="en-US" emma:confidence="0">
                  <emma:literal>No.</emma:literal>
                </emma:interpretation>
                <emma:interpretation id="interp8" emma:lang="en-US" emma:confidence="0">
                  <emma:literal>no</emma:literal>
                </emma:interpretation>
                <emma:interpretation id="interp9" emma:lang="en-US" emma:confidence="0">
                  <emma:literal>NO</emma:literal>
                </emma:interpretation>
                <emma:interpretation id="interp10" emma:lang="en-US" emma:confidence="0">
                  <emma:literal>Nog</emma:literal>
                </emma:interpretation>
              </emma:one-of>
            </emma:emma>
          </inkml:annotationXML>
          <inkml:trace contextRef="#ctx0" brushRef="#br0" timeOffset="13875.0615">-5786 2954 459,'0'0'306,"0"0"-16,-12-20-86,12 20 16,0 0-91,-13-21 52,13 21-80,0 0 54,-12-23-60,12 23 37,0 0-57,0 0 35,-8-26-23,8 26-3,0 0-15,0 0 12,0 0-26,-9-19 12,9 19-2,0 0 31,0 0 19,0 0 10,0 0 22,0 0-28,-5 35 35,5-35-30,2 41 21,-1-15-40,-2 2 13,2 3-45,1 6 8,-1 1-16,3 0-22,-3 1 1,1-3-11,-1 1-28,1-6 26,1 2-31,-1-6 22,-2-27-25,1 47 24,-1-47-23,2 39 21,-2-39 1,0 31-2,0-31-8,0 0 1,0 33 4,0-33 0,0 0 0,0 0-6,0 0-32,0 0 45,0 0-44,0 0-3,0 0 48,0 0-11,-10-33-3,7 6-2,2-4-2,1-6 0,0-4-3,0 2 1,1 0 35,-1 0-42,2 1 39,-4 0-44,4 2 46,-1 5-16,1 2 31,0 2-23,-2 27 38,4-45-34,-4 45 19,4-31-34,-4 31 20,6-24-29,-6 24 18,0 0-30,18-12 18,-18 12-12,0 0 31,35 12-25,-16 0 29,4 7-25,2 3 25,8 7-24,-1 0 16,0 2-28,0 1 24,1 0-31,0 0 26,-1-2-22,-2-1 24,-4-5-35,-4-3 27,-1 1-16,0-1-5,-5-9-4,-16-12 4,26 23 2,-26-23 4,19 15 5,-19-15 16,0 0 47,18 15-11,-18-15-12,0 0-9,0 0 16,20-11-34,-20 11 18,8-24-30,-8 24 21,7-39-21,-4 12 15,-1-3-28,1-6 24,-3-5-24,2 1 23,-2-3-28,-2 3 29,2-1-28,-3 1 26,-1 2-21,1 1 17,-2 5-24,1 6 25,4 26-23,-7-41 18,7 41-38,-3-30-26,3 30-107,-5-22-35,5 22-65,0 0-43,0 0-45,0 0-98,0 0 42,0 0-122,0 0-445,10 26-565</inkml:trace>
          <inkml:trace contextRef="#ctx0" brushRef="#br0" timeOffset="14287.7458">-4945 3043 470,'0'0'473,"0"0"-143,-3-30-10,3 30-72,0 0-9,0 0-64,0 0-26,-5-24-46,5 24 9,0 0 24,0 0 6,0 0-16,0 0-3,0 0-11,3 25 0,-3-25-11,7 29-10,-7-29-3,11 35-18,-3-16 10,-2 3-28,-6-22 8,16 34-28,-6-15 14,-10-19-30,14 28 29,-14-28-33,16 25-10,-16-25 4,17 19 4,-17-19 1,16 14 3,-16-14-2,0 0-3,28 5 7,-28-5-11,23-8-1,-23 8 27,26-19-30,-26 19 25,24-33-28,-16 12 30,0 0-20,-8 21 36,5-45-23,-5 45 66,0-50-57,-7 26 46,-3-4-40,-2 2 27,-6 3-46,0 0 32,1 8-45,-7-3 55,1 10-70,-1 2 36,24 6-31,-43-1 20,43 1-67,-40 7-23,40-7-68,-36 15-46,36-15-69,-19 24-29,19-24-63,2 28-46,-2-28-542,19 26-515</inkml:trace>
        </inkml:traceGroup>
        <inkml:traceGroup>
          <inkml:annotationXML>
            <emma:emma xmlns:emma="http://www.w3.org/2003/04/emma" version="1.0">
              <emma:interpretation id="{62C72D10-69A4-4300-8466-56C0F7FFF246}" emma:medium="tactile" emma:mode="ink">
                <msink:context xmlns:msink="http://schemas.microsoft.com/ink/2010/main" type="inkWord" rotatedBoundingBox="15165,12391 18522,12144 18614,13396 15258,13643"/>
              </emma:interpretation>
              <emma:one-of disjunction-type="recognition" id="oneOf3">
                <emma:interpretation id="interp11" emma:lang="en-US" emma:confidence="0">
                  <emma:literal>friction</emma:literal>
                </emma:interpretation>
                <emma:interpretation id="interp12" emma:lang="en-US" emma:confidence="0">
                  <emma:literal>fiction</emma:literal>
                </emma:interpretation>
                <emma:interpretation id="interp13" emma:lang="en-US" emma:confidence="0">
                  <emma:literal>function</emma:literal>
                </emma:interpretation>
                <emma:interpretation id="interp14" emma:lang="en-US" emma:confidence="0">
                  <emma:literal>fronton</emma:literal>
                </emma:interpretation>
                <emma:interpretation id="interp15" emma:lang="en-US" emma:confidence="0">
                  <emma:literal>fruition</emma:literal>
                </emma:interpretation>
              </emma:one-of>
            </emma:emma>
          </inkml:annotationXML>
          <inkml:trace contextRef="#ctx0" brushRef="#br0" timeOffset="15184.5814">-3312 3043 43,'-21'-21'710,"21"21"-182,-16-18-91,16 18-64,-12-17-45,12 17-45,0 0-25,-5-22-37,5 22 25,0 0-59,0 0 29,16-26-73,-16 26 20,22-11-68,-22 11-19,31-7-15,-31 7-15,43-5-6,-43 5-14,45-3-2,-45 3-6,40 0-18,-40 0-25,43 0-80,-43 0-61,41 0-41,-41 0-70,33 0 24,-33 0-45,34 0 24,-34 0-16,35 0-48,-35 0-73,31-5-176,-31 5-103</inkml:trace>
          <inkml:trace contextRef="#ctx0" brushRef="#br0" timeOffset="14955.5967">-3172 2605 652,'0'0'562,"0"0"-135,0 0-77,3-24-64,-3 24-64,0 0-29,0 0-4,0 0-13,0 0-12,13-17-18,-13 17-17,0 0-19,0 0-11,34 7-38,-34-7 9,22 7-32,-22-7 9,27 7-23,-27-7 10,28 6-22,-28-6 16,27 2-23,-27-2 18,0 0-15,38-3 11,-38 3-22,28-12 26,-28 12-21,25-23 16,-25 23-22,23-29 59,-14 8-62,-9 21 7,10-39 1,-10 39-1,3-42 8,-3 42 27,-3-52-14,-2 26 5,0 0 13,-1 2 8,-2-2 18,2 5-3,-2 1-9,8 20 2,-13-35-6,13 35-14,-13-28-8,13 28-11,-13-20-5,13 20-2,0 0-2,-22-16 1,22 16 0,0 0 9,-26 5 24,26-5-1,-23 16 9,23-16-46,-25 29 55,10-5-21,1 1 33,1 4-8,0 2-7,4 6 26,-3-1-21,3 11 21,-1-1-33,4-1 21,-1 3-39,4-4 19,0 2-23,8 4 36,-7-5-26,-1 0 23,1-1-28,2 0 12,2-1-28,-2-1 19,1-1-26,1 0 19,0 0-27,-1-4-1,3 0 4,-9-4 12,6-4-16,-1-1-1,0-28 4,-1 39 3,1-39-3,0 37-6,0-37 1,1 27 3,-1-27-39,0 0 47,0 33-1,0-33-1,0 0-41,0 0 24,2 28-68,-2-28-29,0 0-93,0 0-41,0 0-56,0 0-34,0 0-28,0 0-16,0 0-25,6-23-81,-6 23-459,5-27-521</inkml:trace>
          <inkml:trace contextRef="#ctx0" brushRef="#br0" timeOffset="15592.5709">-2802 2871 130,'0'0'460,"0"0"-36,0 0-112,0 0-1,0 0-58,20-12-20,-20 12-15,0 0-21,0 0-4,0 0 9,0 0-19,30 5-1,-30-5-5,15 16-24,-15-16 14,19 25-33,-8-7 10,-11-18-38,19 35 22,-11-16-56,2-1 23,-2 2-51,-8-20 30,15 33-46,-15-33 29,11 32-44,-11-32 32,6 24-31,-6-24 22,0 0-30,8 28 44,-8-28-17,0 0 46,0 0-19,7 23 33,-7-23-37,0 0 10,0 0-39,0 0 19,0 0-29,0 0 17,0 0-33,0 0 26,8-25-31,-8 25 25,0 0-24,4-32 27,-4 32-11,0 0-26,8-35 29,-8 35-4,10-24-6,-10 24-2,11-25-1,-11 25-1,20-26-2,-20 26 5,19-23-6,-19 23-2,27-23 2,-27 23 3,29-17-4,-29 17-1,27-10 1,-27 10 0,26-7 1,-26 7 3,0 0-6,32-3-2,-32 3 4,0 0 7,27 11-6,-27-11 0,13 18 1,-13-18-2,0 0 1,8 27-10,-8-27-88,0 0-21,-5 31-108,5-31-60,-11 25-79,11-25-25,-11 20-70,11-20-144,0 0-296,-15 15-465</inkml:trace>
          <inkml:trace contextRef="#ctx0" brushRef="#br0" timeOffset="15772.8217">-2420 2815 351,'0'0'469,"-3"-27"-176,3 27-3,0 0-130,0 0 28,3-29-106,-3 29 25,0 0-99,0 0-6,0 0-100,0 0-139,26-2-269,-26 2-2</inkml:trace>
          <inkml:trace contextRef="#ctx0" brushRef="#br0" timeOffset="16018.9861">-1978 2748 28,'12'-16'647,"-12"16"-150,0 0-114,7-25-32,-7 25-52,0 0-32,0 0-39,0 0-31,0-29-15,0 29-59,0 0-15,0 0-21,0 0 1,0 0-15,0 0 2,0 0-10,-18 21 8,18-21 14,-13 29-30,13-29 43,-14 36 20,6-15-32,0 0-36,8-21 26,-10 38-61,10-38 27,-8 38-35,8-38 34,-5 31-44,5-31 35,0 27-39,0-27 36,0 0-43,2 39 40,-2-39-43,6 22 33,-6-22-57,13 17-18,-13-17-54,18 14-54,-18-14-36,24 7-77,-24-7 29,0 0-72,38-5-9,-38 5-102,33-21-318,-16 6-260</inkml:trace>
          <inkml:trace contextRef="#ctx0" brushRef="#br0" timeOffset="16354.211">-1711 2502 435,'8'-32'508,"-8"32"-98,9-26-62,-9 26-41,6-20-32,-6 20-53,8-19-38,-8 19-31,0 0-23,16-21-11,-16 21-16,0 0-15,27-8-10,-27 8-12,0 0-5,37 4-11,-37-4-7,29 11-1,-29-11 12,29 18-18,-13-2 19,-3 0-22,0 1 14,-1 2-13,-2 4 20,0-1-24,-2 2 20,1 4-16,-2-1 18,-2 0-33,-2-1 25,0 0-30,-1 1 25,-2 1-32,-4-1 32,3 1-29,-2 0 31,-1-5-26,0 2 24,4-25-45,-7 42 31,7-42-36,-3 39 33,3-39-35,-3 33 33,3-33-33,0 33 40,0-33-45,3 27 37,-3-27-61,5 23-3,-5-23-48,9 21-24,-9-21-26,0 0-47,18 20-19,-18-20-64,0 0 48,23 9-39,-23-9-30,0 0-89,0 0-294,0 0-187</inkml:trace>
          <inkml:trace contextRef="#ctx0" brushRef="#br0" timeOffset="16626.4829">-1518 2953 69,'0'0'490,"-16"-14"-80,16 14-121,0 0 2,-16-23-68,16 23 7,0 0-45,-7-21 2,7 21-28,0 0-14,10-22-8,-10 22-20,16-16 25,-16 16-69,21-19-12,-21 19-12,32-12-5,-32 12-9,32-11-4,-32 11 2,40-6-8,-40 6-4,42-5-5,-42 5-3,43-2 0,-43 2 1,44 4-8,-44-4-2,37 9 3,-37-9 3,33 16 1,-33-16 0,29 18-1,-29-18-1,23 22 3,-23-22-7,16 26-1,-16-26 0,6 26-1,-6-26-28,5 24-50,-5-24-58,0 0-19,1 30-82,-1-30-2,0 0-101,0 0-426,0 0-279</inkml:trace>
          <inkml:trace contextRef="#ctx0" brushRef="#br0" timeOffset="17024.3632">-961 2819 270,'3'-23'574,"-3"23"-145,0 0-49,2-29-42,-2 29-12,0 0-42,0 0-36,3-28-36,-3 28-36,0 0-34,0 0-30,0 0-14,0 0-5,0 0-10,0 0 4,0 0-17,0 0 2,0 0-37,11 27 23,-11-27-9,5 27-2,-5-27-33,6 30 25,-6-30-34,8 33 38,-8-33-48,8 29 36,-8-29-39,11 24 30,-11-24-34,10 23 31,-10-23-33,11 17 31,-11-17-21,0 0 21,15 16-34,-15-16 37,0 0-43,0 0 35,29 0-32,-29 0 25,19-11-34,-19 11 24,19-20-24,-19 20 27,19-30-21,-9 13 41,-10 17-31,13-42 18,-7 19-26,1 0 32,-7 23-30,5-40 28,-5 40-25,-2-31 24,2 31-26,-11-29 26,11 29-25,-21-24 26,21 24-25,-34-14 26,34 14-20,-38-7-3,38 7-50,-40-4-36,40 4-35,-36 5-32,36-5-20,-29 10-81,29-10 41,-19 11-66,19-11-100,0 0-354,0 0-253</inkml:trace>
          <inkml:trace contextRef="#ctx0" brushRef="#br0" timeOffset="17468.789">-703 2612 283,'0'0'574,"18"-11"-108,-18 11-79,0 0-38,21-11-56,-21 11-42,0 0-29,24-11-10,-24 11 13,0 0-36,28 6 18,-28-6-71,23 16 19,-23-16-49,27 27 34,-12-10-40,-3 3 1,3-2-61,-2 1-4,-2 0 2,2-1 30,-4 0-46,1-1 32,-10-17-43,14 30 34,-14-30-45,13 27 38,-13-27-44,0 0 44,12 26-43,-12-26 34,0 0-37,8 19 39,-8-19-34,0 0 35,0 0-39,0 0 34,0 0-40,0 0 34,0 0-27,0 0 24,0 0-36,0 0 42,16-15-21,-16 15 9,4-24-37,-4 24 5,10-35 5,-2 14 1,0-1 4,0 2 1,2-2 0,1 2 8,0-1-4,2 2 2,0 0 7,1 4 0,-2-1-9,-12 16 6,22-24 4,-22 24 2,21-17 7,-21 17 3,18-14 2,-18 14 1,0 0 0,27-11 28,-27 11-36,0 0 35,29 9-37,-29-9 30,14 16-16,-14-16 0,23 26-28,-23-26 23,20 31-34,-10-14 40,0 0-5,-1 2-10,-1 0-3,0 2-31,-8-21-14,15 32-54,-7-13-82,-8-19-74,16 33-54,-16-33-96,14 33 20,-14-33-102,8 24-474,-8-24-536</inkml:trace>
        </inkml:traceGroup>
      </inkml:traceGroup>
    </inkml:traceGroup>
    <inkml:traceGroup>
      <inkml:annotationXML>
        <emma:emma xmlns:emma="http://www.w3.org/2003/04/emma" version="1.0">
          <emma:interpretation id="{F472D61E-2D47-46C8-8A55-AC6BAA638C5D}" emma:medium="tactile" emma:mode="ink">
            <msink:context xmlns:msink="http://schemas.microsoft.com/ink/2010/main" type="paragraph" rotatedBoundingBox="12834,15018 24753,14264 24846,15743 12927,164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AF1738-FAE2-46D1-848C-BFD015EFF001}" emma:medium="tactile" emma:mode="ink">
              <msink:context xmlns:msink="http://schemas.microsoft.com/ink/2010/main" type="line" rotatedBoundingBox="12834,15018 24753,14264 24846,15743 12927,16497"/>
            </emma:interpretation>
          </emma:emma>
        </inkml:annotationXML>
        <inkml:traceGroup>
          <inkml:annotationXML>
            <emma:emma xmlns:emma="http://www.w3.org/2003/04/emma" version="1.0">
              <emma:interpretation id="{FCBD557F-1BA0-4FB9-B923-59637AE43605}" emma:medium="tactile" emma:mode="ink">
                <msink:context xmlns:msink="http://schemas.microsoft.com/ink/2010/main" type="inkWord" rotatedBoundingBox="12834,15018 15214,14867 15308,16346 12927,16497"/>
              </emma:interpretation>
              <emma:one-of disjunction-type="recognition" id="oneOf4">
                <emma:interpretation id="interp16" emma:lang="en-US" emma:confidence="0">
                  <emma:literal>free</emma:literal>
                </emma:interpretation>
                <emma:interpretation id="interp17" emma:lang="en-US" emma:confidence="0">
                  <emma:literal>f. H</emma:literal>
                </emma:interpretation>
                <emma:interpretation id="interp18" emma:lang="en-US" emma:confidence="0">
                  <emma:literal>f. N</emma:literal>
                </emma:interpretation>
                <emma:interpretation id="interp19" emma:lang="en-US" emma:confidence="0">
                  <emma:literal>fret</emma:literal>
                </emma:interpretation>
                <emma:interpretation id="interp20" emma:lang="en-US" emma:confidence="0">
                  <emma:literal>f. *</emma:literal>
                </emma:interpretation>
              </emma:one-of>
            </emma:emma>
          </inkml:annotationXML>
          <inkml:trace contextRef="#ctx0" brushRef="#br0" timeOffset="35264.0912">-5625 5953 369,'0'0'628,"-24"-15"-121,24 15-60,-21-14-34,21 14-82,0 0-27,-16-17-55,16 17 7,0 0-29,0 0 57,0 0-45,5-29 6,-5 29-50,19-10 5,-19 10-19,32-12-37,-32 12 15,45-10-40,-18 6 14,0-2-45,2 3 3,0 0-35,-2-2 8,-27 5-33,50-2 13,-50 2-34,47-5 22,-47 5-33,43-3-18,-43 3-83,32-2-25,-32 2-74,29-3-93,-29 3-40,0 0-37,42 1-50,-42-1 3,29 4 49,-29-4-44,0 0-86,33 3-287,-33-3-304</inkml:trace>
          <inkml:trace contextRef="#ctx0" brushRef="#br0" timeOffset="35011.5944">-5227 5352 298,'0'0'371,"0"0"-87,0 0-42,0 0-42,0 0-25,0 0-10,0 0-2,0 0 5,0 0-12,6-24-11,-6 24-11,0 0-9,0 0 6,0 0-16,0 0 24,0 0-28,0 0 25,27-5-36,-27 5 15,0 0-46,31 3 27,-31-3-37,27 4 26,-27-4-33,26 1 18,-26-1-46,0 0 36,38 3-40,-38-3 33,0 0-44,40-4 0,-40 4-1,33-12 9,-33 12-12,28-18-1,-28 18 2,29-24-2,-16 8 0,-3-4 0,-1-1 0,-2-1 25,-2-3-15,-5 25-5,1-48 2,-4 18 9,0 3-7,-4-7 34,-1 1-29,-1 2 44,-1-1-37,-1 1 24,-2 5 37,0 0-31,2 6 39,0 1-25,11 19 13,-16-29-37,16 29 19,-12-22-42,12 22 20,0 0-40,-16-20 30,16 20-24,0 0 46,0 0-10,0 0 27,-27 14-27,27-14 34,-16 38-26,6-11 33,1 4 5,-1 6-6,-3 9 3,1-1-8,-1 6 2,-2 3 11,2 1-1,-3 1-11,4 1-2,-1 0-20,0-1-3,2-3-7,4-1 2,-2 3 7,1-5-2,0 2-6,1 1-3,1-2-5,-1-8 1,2-5-7,1 3 4,-1-3-15,0-1 3,-1-3-11,2-1 15,-2-2-21,1-5 23,0 0-22,1-4 17,4-22-22,-8 42 16,8-42-22,-8 30 19,8-30-51,-4 25 56,4-25-27,0 0 24,-6 26-26,6-26 20,0 0-20,0 0 22,-5 24-26,5-24 18,0 0-38,0 0-30,0 0-64,0 0-95,0 0-23,0 0-72,0 0-70,0 0-44,0 0-42,0 0-26,0 0 15,-11-19-1,11 19-93,0 0-297,-5-30-422</inkml:trace>
          <inkml:trace contextRef="#ctx0" brushRef="#br0" timeOffset="35571.6116">-4982 5846 760,'0'0'630,"0"0"-146,0 0-94,0 0-89,0 0-62,19 10-49,-19-10-36,0 0 106,0 0 17,12 25 31,-12-25-55,9 27-19,-9-27-68,15 38 4,-7-17-31,1 2-24,-1 1-22,0-3-14,0 1-15,0 0 1,-8-22-17,12 35-5,-12-35-4,6 27-4,-6-27-3,0 0-2,8 30 6,-8-30 12,0 0 14,0 0 20,5 27-6,-5-27-6,0 0-36,0 0 13,0 0-29,0 0 16,0 0-26,-16-13 16,16 13-36,-5-25 32,5 25-27,-5-29 26,5 29-32,0-32 0,0 32-56,3-29-1,-3 29-50,7-32-8,-7 32-76,8-29-21,-8 29-59,14-29-30,-14 29-29,21-27-27,-5 15-32,2-2-6,0 0-84,2-2-359,4 1-399</inkml:trace>
          <inkml:trace contextRef="#ctx0" brushRef="#br0" timeOffset="35827.8099">-4294 5686 127,'0'0'683,"0"0"-154,0 0-81,20-10-50,-20 10-63,0 0-28,21-11-10,-21 11-5,22-11-23,-22 11-31,32-8-29,-32 8-34,39-9-37,-15 2-29,0 4-21,1-1-18,3 1-10,-1-2-12,0 1-16,2-1-7,-2 1-13,-1-1-50,0 1-60,-26 4-21,41-8-90,-41 8-31,39-5-56,-39 5-25,27-3 18,-27 3 19,0 0 18,0 0-22,34 1 42,-34-1-54,0 0-288,0 0-104</inkml:trace>
          <inkml:trace contextRef="#ctx0" brushRef="#br0" timeOffset="36012.2267">-3974 5728 4,'-18'12'539,"0"-1"-188,18-11 5,-27 19-86,27-19 15,-22 18-27,22-18 3,-15 16-14,15-16-6,0 0-11,-16 18 9,16-18-16,0 0 17,0 0-47,0 0 22,3 24-65,-3-24-2,0 0-62,23 10 16,-23-10-46,27 4 10,-27-4-45,32 0-44,-32 0-103,45-4-57,-19 0-66,1 1-65,0-2-35,-1 0 31,0-2-72,1-5-81,-1-3-278,-1 2-259</inkml:trace>
          <inkml:trace contextRef="#ctx0" brushRef="#br0" timeOffset="36356.6921">-3480 5528 452,'0'0'588,"0"0"-100,8-27-21,-8 27-65,0 0-61,0 0-46,6-20-47,-6 20-45,0 0-9,0 0 33,0 0 2,0 0-16,0 0-31,0 0-24,0 0-20,15 20-15,-15-20-3,8 25-15,-8-25-10,6 26-14,-6-26-15,8 26-12,-8-26-8,10 28-11,-10-28-5,11 24-6,-11-24-5,11 23 4,-11-23-6,10 19-11,-10-19-21,0 0 26,13 19 3,-13-19-3,0 0-3,0 0-2,0 0-1,24 5 4,-24-5-3,0 0-5,21-16-6,-21 16-5,9-20-5,-9 20-2,5-26 3,-5 26 2,0-30 2,0 30 7,-6-36 0,6 36-5,-13-33 0,2 16 2,11 17 0,-24-26-2,8 14-4,16 12-20,-39-16-27,15 10-36,-3 3-49,27 3-49,-50 0-68,50 0-41,-48 4-108,24 3-26,24-7-113,-39 7-423,39-7-562</inkml:trace>
        </inkml:traceGroup>
        <inkml:traceGroup>
          <inkml:annotationXML>
            <emma:emma xmlns:emma="http://www.w3.org/2003/04/emma" version="1.0">
              <emma:interpretation id="{3833152B-F08A-4F18-9811-197BBA48B7E6}" emma:medium="tactile" emma:mode="ink">
                <msink:context xmlns:msink="http://schemas.microsoft.com/ink/2010/main" type="inkWord" rotatedBoundingBox="16956,14986 20299,14774 20369,15872 17025,16084"/>
              </emma:interpretation>
              <emma:one-of disjunction-type="recognition" id="oneOf5">
                <emma:interpretation id="interp21" emma:lang="en-US" emma:confidence="1">
                  <emma:literal>fictitious</emma:literal>
                </emma:interpretation>
                <emma:interpretation id="interp22" emma:lang="en-US" emma:confidence="0">
                  <emma:literal>fictions</emma:literal>
                </emma:interpretation>
                <emma:interpretation id="interp23" emma:lang="en-US" emma:confidence="0">
                  <emma:literal>factitious</emma:literal>
                </emma:interpretation>
                <emma:interpretation id="interp24" emma:lang="en-US" emma:confidence="0">
                  <emma:literal>factious</emma:literal>
                </emma:interpretation>
                <emma:interpretation id="interp25" emma:lang="en-US" emma:confidence="0">
                  <emma:literal>Fictitious</emma:literal>
                </emma:interpretation>
              </emma:one-of>
            </emma:emma>
          </inkml:annotationXML>
          <inkml:trace contextRef="#ctx0" brushRef="#br0" timeOffset="37800.4704">-1574 5623 579,'0'0'615,"0"0"-137,-7-20-63,7 20-61,0 0-58,0 0-27,12-20-23,-12 20-8,0 0-7,24-17-36,-24 17-24,29-7-31,-29 7-29,36-7-24,-36 7-24,41-4-15,-41 4-7,40-3-10,-40 3-5,33-5-6,-33 5 2,28 0-4,-28 0-4,0 0-3,30-2-32,-30 2-33,0 0-36,0 0-32,31-1-28,-31 1-50,0 0-33,0 0-50,27-8-14,-27 8 20,0 0-9,0 0-69,29-9-393,-29 9-254</inkml:trace>
          <inkml:trace contextRef="#ctx0" brushRef="#br0" timeOffset="37541.2975">-1542 5209 244,'0'0'724,"0"0"-183,0 0-99,0 0-89,6-21-84,-6 21-44,0 0-19,0 0-2,0 0-1,23-12-6,-23 12-19,0 0-14,32-2-39,-32 2-18,27 2-8,-27-2-31,34 0-23,-34 0-7,38 0-8,-38 0-4,40-4 4,-40 4-14,42-7 6,-42 7-10,40-8 6,-19 1-10,-2-4 0,-1-1-3,0 1-32,-2-4 42,-3 0-33,-2-3 59,-11 18-20,14-34 33,-14 34-32,10-36 29,-10 36-35,1-42 36,-1 42-30,-6-46 5,0 22 35,-1 1-24,-2 1 18,-1 1-33,0 2 29,10 19-41,-19-27 29,19 27-34,-18-22 24,18 22-30,-17-15 29,17 15-34,0 0 26,-29-4-23,29 4 37,-23 8-17,23-8 38,-24 11-15,12 7 8,0-1 32,1 2-8,-2 6 27,2 1-25,1 3 18,1 0-12,1 2 22,1 0-16,1 3 7,1 3-18,0-1-1,4 0-14,-1 4-7,0-2 27,4 4-39,0-2 10,-1-1-14,1 2-1,0 1-14,1-2 3,-2-1-11,4-2 6,-2-3-13,-1 3 4,3-10-2,-4-1 2,3 0 3,-4-26-2,3 41-6,-3-41-3,1 35-1,-1-35-5,2 26 7,-2-26-3,0 0 1,2 29 0,-2-29-6,0 0 7,0 0 5,0 0-23,1 34-44,-1-34-73,0 0-62,0 0-89,0 0-38,0 0-84,-16 11-52,16-11-32,0 0 30,0 0-56,-17-12-93,17 12-336,0 0-524</inkml:trace>
          <inkml:trace contextRef="#ctx0" brushRef="#br0" timeOffset="38034.1262">-1013 5430 9,'0'0'789,"0"0"-214,0 0-110,0 0-60,0 0-38,5-23-108,-5 23-58,0 0 15,0 0-34,0 0 12,0 0-10,0 0-30,0 0-20,11 21-26,-11-21-19,0 0-22,8 34-6,-8-34-21,4 26-1,-4-26-16,0 0-20,3 35-54,-3-35-42,0 0-50,-2 29-52,2-29-50,0 0-40,-5 25-9,5-25 16,0 0-22,0 0-59,0 0-379,0 0-244</inkml:trace>
          <inkml:trace contextRef="#ctx0" brushRef="#br0" timeOffset="38228.7553">-1006 5376 30,'0'0'428,"9"-26"-136,-9 26-61,7-22-38,-7 22-46,0 0-26,8-23-34,-8 23-18,0 0-33,0 0-45,16-19-41,-16 19-105,0 0-293,0 0 77</inkml:trace>
          <inkml:trace contextRef="#ctx0" brushRef="#br0" timeOffset="38444.3986">-570 5271 13,'0'0'745,"0"0"-212,-8-21-120,8 21-53,0 0-29,-16-21-38,16 21-27,0 0-39,0 0-40,-16-15-32,16 15-5,0 0-24,0 0-7,0 0-18,-29 15-8,29-15-10,-11 23-5,11-23 2,-11 27 4,11-27 3,-13 33-1,13-33 3,-8 37-13,8-37-1,-5 38-18,5-38-9,-2 33-12,2-33-4,4 35-6,-4-35-1,6 29-10,-6-29-4,6 26-2,-6-26-6,10 23-49,-10-23-47,15 19-75,-15-19-28,20 13-39,-20-13-52,26 10-57,-26-10 39,29 2-39,-29-2-71,29-12-430,-29 12-388</inkml:trace>
          <inkml:trace contextRef="#ctx0" brushRef="#br0" timeOffset="38778.6218">-408 5120 354,'0'0'476,"-5"-24"-152,5 24-15,0 0-92,4-29 2,-4 29-61,0 0-13,9-28-31,-9 28 12,0 0-42,18-22 11,-18 22-26,0 0 12,24-13-34,-24 13 18,0 0-25,27-6-2,-27 6-4,0 0 14,0 0 13,34-2-1,-34 2 17,0 0 14,22 14-13,-22-14 1,16 17-1,-16-17-12,16 21-7,-16-21-3,17 29 0,-17-29-5,16 35 3,-16-35-14,14 40-7,-8-16-5,2-2-6,-1 2-3,-1 1-5,1-1-2,-1 0-3,-1-1 8,-2 2-14,2-4 1,-5-21-12,8 40-32,-8-40-22,8 35-22,-8-35-23,6 29-25,-6-29-37,7 24-20,-7-24-21,0 0 3,6 27 26,-6-27 15,0 0 13,0 0-42,0 0-94,0 0-312,0 0-115</inkml:trace>
          <inkml:trace contextRef="#ctx0" brushRef="#br0" timeOffset="39037.7933">-194 5417 448,'0'0'366,"0"0"-68,0 0-61,0 0-49,-7-22-59,7 22 3,0 0-6,0 0-3,13-24-2,-13 24-14,0 0-7,24-21-8,-24 21-13,21-13-6,-21 13 2,27-14 4,-27 14 6,29-14 4,-29 14 1,32-9-1,-32 9-6,29-7 8,-29 7-39,29-1-3,-29 1 6,29 5-2,-29-5 22,25 8-29,-25-8 13,23 16-37,-23-16 25,19 19-37,-19-19 25,15 20-42,-15-20-16,9 22-38,-9-22-52,0 0-55,5 27-80,-5-27-23,0 0-95,0 0-440,0 0-333</inkml:trace>
          <inkml:trace contextRef="#ctx0" brushRef="#br0" timeOffset="39301.9707">72 5056 359,'-13'-23'455,"13"23"-178,-13-18-40,13 18-124,0 0-31,0 0-100,-14-15-116,14 15-300,0 0 98</inkml:trace>
          <inkml:trace contextRef="#ctx0" brushRef="#br0" timeOffset="39530.6229">208 4806 420,'0'0'531,"0"0"-154,0 0-71,2-33-78,-2 33-12,0 0-67,0 0 3,14-21-45,-14 21 15,0 0-24,24-6-2,-24 6 2,0 0-32,32 10-28,-32-10 8,25 14-9,-25-14 23,25 19-2,-25-19 0,21 23 16,-21-23 14,19 30-1,-11-11-2,4 0 8,-6 4 8,0-1 8,-2 1-15,-1 1 16,0 0-17,0 2-8,-1 1-4,1-2-8,-3 1-12,3-2-11,-3 3-9,0-27-9,2 47-7,-2-47 1,1 45-11,-1-45 3,0 45-10,0-45-4,2 38-3,-2-38-8,5 31-19,-5-31-8,5 30-30,-5-30-25,8 24-22,-8-24-23,9 20-25,-9-20-23,0 0-29,20 21-33,-20-21-13,0 0 5,24 10-9,-24-10-70,0 0-417,0 0-258</inkml:trace>
          <inkml:trace contextRef="#ctx0" brushRef="#br0" timeOffset="39810.8104">353 5259 367,'0'0'520,"0"0"-105,-13-21-82,13 21-69,0 0-52,0 0-38,0 0-20,6-35-3,-6 35-14,16-15-23,-16 15-21,23-14-19,-23 14-13,30-13-10,-30 13-11,36-10-5,-36 10 7,36-8 9,-36 8 4,33-4-8,-33 4-2,32 3-3,-32-3 1,32 8-8,-32-8 41,29 14-57,-29-14-3,22 20 3,-22-20-10,18 21-2,-18-21-4,13 23-19,-13-23-45,8 20-54,-8-20-66,0 0-49,3 30-27,-3-30-22,0 0-153,0 0-243,0 0-182</inkml:trace>
          <inkml:trace contextRef="#ctx0" brushRef="#br0" timeOffset="40080.4893">682 5022 218,'0'0'535,"-5"-22"-190,5 22-95,0 0-56,-3-24-16,3 24-115,0 0-21,0 0-78,0 0-78,0 0-127,0 0-212,0 0 73</inkml:trace>
          <inkml:trace contextRef="#ctx0" brushRef="#br0" timeOffset="40247.6013">810 4991 385,'0'0'647,"0"0"-164,0 0-104,0 0-43,0 0-46,-10 28-27,10-28-37,-6 22-22,6-22-16,-5 30-27,5-30-30,-2 38-25,2-38-21,7 41-20,-7-41-12,5 38 0,1-14-23,-6-24-9,11 36-7,-11-36-10,15 31-1,-15-31-5,14 23 0,-14-23-1,18 16-7,-18-16-1,0 0 6,32 8-10,-32-8 3,21-8 3,-21 8 4,24-18-1,-24 18 3,26-26 1,-26 26 2,19-33 10,-19 33-10,9-38 10,-9 38 20,7-34 2,-7 34-27,1-31 19,-1 31-28,-1-28 22,1 28-27,-7-22 31,7 22-39,-16-14 23,16 14-44,0 0-25,-27-10-39,27 10-37,0 0-46,-30 0-51,30 0 34,0 0-59,-26 10-16,26-10-94,0 0-359,-21 8-234</inkml:trace>
          <inkml:trace contextRef="#ctx0" brushRef="#br0" timeOffset="40580.8213">1070 5004 297,'0'0'620,"0"0"-154,14-18-72,-14 18-87,0 0-59,0 0-59,0 0-15,0 0 19,0 0-1,26-4-28,-26 4-18,0 0-28,19 25-14,-19-25-31,16 26-12,-16-26-13,18 29-8,-18-29-10,19 32-6,-8-14-4,-11-18-6,20 27 9,-20-27-14,20 25-3,-20-25 0,25 20 0,-25-20-2,22 12 1,-22-12-1,0 0-1,32 2 11,-32-2-12,23-8 2,-23 8-1,24-14 2,-24 14 15,20-26 20,-20 26 11,18-30 2,-18 30-23,13-34 30,-13 34 31,10-33-53,-10 33-37,4-26 33,-4 26-42,0 0 30,4-32-9,-4 32-69,0 0-61,-8-19-35,8 19-35,0 0-48,0 0 6,-21-11-62,21 11 0,0 0-88,0 0-420,0 0-325</inkml:trace>
          <inkml:trace contextRef="#ctx0" brushRef="#br0" timeOffset="40924.5518">1625 4866 244,'0'0'698,"0"0"-175,0 0-127,-10-24-58,10 24-64,0 0-43,-17-11 9,17 11-85,0 0-20,0 0-32,0 0-21,-34 4-16,34-4-11,0 0-13,-13 18-9,13-18-7,0 0-5,-3 23 2,3-23-9,0 0-5,10 29 0,-10-29 2,16 24-3,-16-24 1,24 22 13,-24-22 5,25 26 18,-9-10 1,-16-16 15,29 27 1,-29-27 12,24 25 14,-24-25 3,23 26 6,-23-26-8,17 27-2,-17-27 5,10 26-4,-10-26-5,5 24 10,-5-24-11,0 0-17,-5 35-9,5-35-11,-13 20-8,13-20-2,-21 18-12,21-18-5,-24 12-1,24-12-1,-24 8-10,24-8-12,-27 4-48,27-4-53,0 0-55,-39-4-53,39 4-54,-20-6-58,20 6-76,0 0-33,-20-25-596,20 25-646</inkml:trace>
        </inkml:traceGroup>
        <inkml:traceGroup>
          <inkml:annotationXML>
            <emma:emma xmlns:emma="http://www.w3.org/2003/04/emma" version="1.0">
              <emma:interpretation id="{434C191F-090D-4E26-BCE3-145963C1B2D5}" emma:medium="tactile" emma:mode="ink">
                <msink:context xmlns:msink="http://schemas.microsoft.com/ink/2010/main" type="inkWord" rotatedBoundingBox="21120,14559 24757,14329 24831,15500 21194,15730"/>
              </emma:interpretation>
              <emma:one-of disjunction-type="recognition" id="oneOf6">
                <emma:interpretation id="interp26" emma:lang="en-US" emma:confidence="0">
                  <emma:literal>forest.</emma:literal>
                </emma:interpretation>
                <emma:interpretation id="interp27" emma:lang="en-US" emma:confidence="0">
                  <emma:literal>forces to</emma:literal>
                </emma:interpretation>
                <emma:interpretation id="interp28" emma:lang="en-US" emma:confidence="0">
                  <emma:literal>forces =</emma:literal>
                </emma:interpretation>
                <emma:interpretation id="interp29" emma:lang="en-US" emma:confidence="0">
                  <emma:literal>forest</emma:literal>
                </emma:interpretation>
                <emma:interpretation id="interp30" emma:lang="en-US" emma:confidence="0">
                  <emma:literal>forces =0</emma:literal>
                </emma:interpretation>
              </emma:one-of>
            </emma:emma>
          </inkml:annotationXML>
          <inkml:trace contextRef="#ctx0" brushRef="#br0" timeOffset="42261.442">2586 5183 342,'0'0'687,"0"0"-171,0-32-114,0 32-64,0 0-73,8-27-33,-8 27-24,13-19-22,-13 19-19,25-17-28,-25 17-18,33-13-31,-33 13-21,38-8-14,-38 8-9,45-3-12,-45 3-7,48 0-4,-19 3-9,0-2 23,-29-1-21,43 4-11,-16 2-3,-27-6 2,42 8-3,-42-8 3,37 7-5,-37-7-1,32 7 2,-32-7 10,24 7-11,-24-7 2,20 9 1,-20-9 4,0 0 0,24 13 4,-24-13 1,0 0 3,22 21-3,-22-21 12,14 12-16,-14-12 1,18 14-4,-18-14 2,18 12-2,-18-12 0,22 9 0,-22-9 36,0 0-44,29 6 13,-29-6-13,0 0 4,31-6-1,-31 6 2,17-11-1,-17 11 3,15-21 3,-15 21 25,11-22-14,-11 22 55,5-27-52,-5 27 39,-3-29-39,3 29 52,-12-29-35,12 29 45,-19-28-37,5 13 26,14 15-44,-28-22 26,28 22-39,-29-19 26,29 19-42,-25-12 30,25 12-39,0 0 27,-31-7-103,31 7-22,0 0-48,0 0-25,-25 3-31,25-3-33,0 0-42,0 0 13,0 0-33,6 24-48,-6-24-112,0 0-232,31 9-208</inkml:trace>
          <inkml:trace contextRef="#ctx0" brushRef="#br0" timeOffset="41804.6382">2554 4718 159,'0'0'591,"0"0"-147,0 0-107,0 0-90,0 0-2,0 0-60,0 0 5,0 0-30,0 0 7,0 0-17,0 0-11,0 0-22,0 0-17,0 0-21,32-7-12,-32 7-11,29-4-15,-29 4-7,40-10 0,-18 1-10,1 2-3,-1-4-2,2-5-2,-6 2 6,0-1 24,-7-3-5,0-1 10,0-3 6,-3-1 8,-3-1 17,-5 24 18,5-41 2,-5 41 0,-2-43-8,2 43-10,-8-38 0,8 38-1,-9-33 0,9 33-18,-10-25-12,10 25-13,0 0-10,-8-25-7,8 25-1,0 0-7,0 0 0,0 0 3,0 0 20,-30 12 2,30-12 16,-16 34 8,6-11-2,2 8 10,-2 2-16,2 2 19,-1 2-27,1 5 23,0 6 26,1 2-31,4 2 21,-2 2-26,2 1 13,0 0-32,3-1 11,-2-7-18,2-1 16,2 3-36,-2-6 6,0 3-18,0-4 16,-2-1-23,1-3 14,-1-1-65,0-8-14,1-1-52,-2-3-63,3-25-57,-5 42-86,5-42-55,-5 29-52,5-29-37,0 0-52,-11 28-560,11-28-699</inkml:trace>
          <inkml:trace contextRef="#ctx0" brushRef="#br0" timeOffset="42587.6593">3329 4982 523,'19'-17'533,"-19"17"-123,0 0-34,0 0-43,13-19-41,-13 19-50,0 0-44,0 0-27,0 0 2,0 0-8,21-9-13,-21 9 26,0 0-50,22 13 19,-22-13-50,18 19 35,-18-19-45,24 27 27,-13-9-17,2 0-22,-2-1-12,0 2-14,1-1-1,-12-18-11,16 30-12,-16-30-5,13 23-2,-13-23 4,0 0 9,12 26 4,-12-26 2,0 0 15,0 0-1,8 23-6,-8-23-11,0 0-6,0 0-4,0 0-1,0 0-5,0 0-20,0 0 27,0 0-7,-4-31-8,4 31-26,0 0 33,-4-37-34,4 37 27,0-27-39,0 27 0,4-29-58,-4 29 0,6-30-74,-6 30 3,10-26-35,-10 26-19,14-27-22,-14 27-44,21-26 28,-21 26-44,26-18 73,-26 18-42,30-17-4,-30 17-25,32-15-65,-32 15-244,29-13-113</inkml:trace>
          <inkml:trace contextRef="#ctx0" brushRef="#br0" timeOffset="42809.3075">3831 4839 776,'0'0'269,"0"0"23,14-17-102,-14 17 43,0 0-16,0 0-10,7-21-10,-7 21-16,0 0-3,0 0-19,0 0-13,1-26-22,-1 26-24,0 0-19,0 0-17,0 0 33,0 0 9,0 0 21,0 0-3,0 0 2,-16 14 0,16-14-2,-9 23 31,9-23-50,-11 29 18,11-29-10,-12 38-15,6-18-20,-1 2-22,3 1-10,-3-1-10,7-22-9,-6 41-25,6-41-48,-7 39-52,7-39-58,0 36-44,0-36-59,8 32-80,-8-32-38,18 29-8,-18-29-101,26 15-376,-26-15-412</inkml:trace>
          <inkml:trace contextRef="#ctx0" brushRef="#br0" timeOffset="43480.7546">4123 4969 502,'0'0'529,"11"-26"-122,-11 26-31,0 0-50,0 0-49,11-22-34,-11 22-32,0 0-29,0 0-26,0 0-32,20-15-24,-20 15-20,0 0-7,0 0-21,0 0-11,22 7-10,-22-7-2,0 0-10,0 0-4,16 19 0,-16-19-5,0 0-1,0 0-2,13 18 6,-13-18-12,0 0 1,0 0 1,0 0 3,0 0-1,13 19 0,-13-19-4,0 0-30,0 0-19,0 0-5,0 0-6,0 0 5,16-14 12,-16 14 10,0 0 3,6-25 14,-6 25-5,0 0 13,5-34-4,-5 34 11,0 0-3,0-30 19,0 30 1,0 0 13,-3-31-1,3 31-1,0 0-7,0 0-6,-3-27-1,3 27 20,0 0 31,0 0 0,0 0 25,-34 8-16,34-8 34,-27 26-39,12-8 44,1-1-48,-2 5 50,3-3-38,2 2 1,1-2-25,0 0-18,10-19-8,-12 34-3,12-34-6,-4 26-6,4-26 2,4 27-5,-4-27 2,17 22-27,-17-22-16,31 12-26,-31-12-13,41 7 5,-41-7-3,52-4 29,-25 0-15,-1-5-5,3-1 10,-2-1 10,-6-3 7,3-3 8,-2 3 4,-1-5-9,-6 1 21,-1 2-6,-3-2 13,2 1-6,-13 17 33,18-29-23,-18 29 25,16-29-22,-16 29-1,11-25 0,-11 25 8,11-20 50,-11 20-78,10-16 5,-10 16 3,11-18 0,-11 18 1,0 0 1,23-13 0,-23 13 10,0 0-10,25-6 0,-25 6 2,0 0 3,32 12 21,-32-12-24,20 14 35,-20-14-11,19 25 36,-19-25-27,11 32 18,-11-32-38,5 32 31,-5-32-38,-2 32 33,2-32-39,-8 33 35,8-33-39,-16 31 43,16-31-16,-25 26-3,25-26-39,-29 19 8,29-19-41,-29 15-42,29-15-39,-26 6-47,26-6-50,0 0-57,0 0 0,-29-3-14,29 3-82,0 0-403,-6-22-312</inkml:trace>
          <inkml:trace contextRef="#ctx0" brushRef="#br0" timeOffset="43744.4304">5074 4729 1010,'0'0'736,"0"0"-194,0 0-34,0 0-78,0 0-44,7-23-105,-7 23-27,0 0-81,0 0-11,25-15-60,-25 15 7,26-3-45,-26 3 9,40-1-38,-40 1 23,52 1-48,-22-1 17,2 2-87,0-2-1,-1 1-73,-1-2-17,-1 1-51,2-2-69,-3 2-9,-28 0-63,45-1 73,-45 1-37,32-2-21,-32 2-77,0 0-275,33-1-187</inkml:trace>
          <inkml:trace contextRef="#ctx0" brushRef="#br0" timeOffset="43922.0489">5251 4891 208,'-21'12'507,"5"0"-104,16-12-32,-24 19-9,24-19-22,-18 14-40,18-14-23,0 0 1,-16 15-17,16-15-17,0 0-42,0 0-74,0 0 9,21 18-62,-21-18 15,32 4-19,-32-4-73,42 0-41,-13-1-61,0-1-49,4-3-58,1-2-65,1 3 40,1-4-59,0-4-62,-2-4-85,6-4-234,-1-4-182</inkml:trace>
          <inkml:trace contextRef="#ctx0" brushRef="#br0" timeOffset="44233.7575">5885 4588 56,'0'0'542,"9"-20"-125,-9 20-41,0 0-35,10-21-28,-10 21-35,0 0-47,0 0-33,0 0 3,11-17 29,-11 17-15,0 0 1,0 0-17,0 0-60,0 0 40,3 31-53,-3-31 38,3 22-45,-3-22 19,4 30-43,-4-30 13,9 34-38,-9-34 16,16 37-36,-8-17 17,5-1-43,-2-1 22,4-3-34,-1 0 22,-14-15-20,26 23 19,-26-23-37,29 18 25,-29-18-28,29 11 33,-29-11-36,27 2 29,-27-2-29,26-5 29,-26 5-29,24-17 33,-24 17-34,19-25 28,-19 25-28,11-32 31,-11 32-32,3-35 26,-3 35-5,-4-38-1,4 38-3,-16-37 4,4 19-5,-1 2-26,-1 2-38,14 14-60,-27-20-73,27 20-82,-29-15-69,29 15-98,-26-8-23,26 8-634,0 0-716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2:57.90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1F21FFE-A0B3-4EE1-92B2-7F03304E5024}" emma:medium="tactile" emma:mode="ink">
          <msink:context xmlns:msink="http://schemas.microsoft.com/ink/2010/main" type="inkDrawing" rotatedBoundingBox="13246,14082 17604,13894 17608,13988 13250,14175" semanticType="underline" shapeName="Other">
            <msink:sourceLink direction="with" ref="{32252F8F-EF68-47EE-975B-A2C959BA6457}"/>
          </msink:context>
        </emma:interpretation>
      </emma:emma>
    </inkml:annotationXML>
    <inkml:trace contextRef="#ctx0" brushRef="#br0">-9 223 473,'0'0'407,"0"0"-127,0 0-1,0 0-84,0 0 18,-29-3-42,29 3 21,0 0-38,0 0-16,0 0-12,0 0-9,0 0-18,0 0-18,0 0 8,0 0-7,0 0-8,0 0-3,0 0 1,37-3 1,-37 3-8,56 1-9,-12-1 5,-1-1 0,16 1-7,5 0-2,2-2-5,6 2 4,2-1-10,5 1 5,3 0-25,3 0 22,19 0-4,0-1-6,4-1-5,6 2-4,-4-1-3,-1-3 6,1 4-15,-1-2-26,0-1 27,0 0-20,0 0 20,2-1-22,3-2 23,-1-2 1,3 4 2,-1-3 22,-1 1-30,-1-1 42,-3 1-42,-2 2 33,-7-2-37,-3 1 35,-5-7-40,-16 7 36,-3 3-30,-1-2 36,-2 0-14,-5 0 25,-2 1-35,-3-1 39,-2 0-31,-3 0 38,-1 0-29,-10-1 38,-3 3-25,-1-3 27,-4-1-28,-1 3 25,-4 0-16,-5 1 26,-1-3-28,-26 5 26,40-3-26,-40 3 28,30-3-24,-30 3 27,0 0-29,31-4 22,-31 4-34,0 0 16,0 0-30,27-4 18,-27 4-31,0 0 20,0 0-31,0 0 24,0 0-30,26-3 27,-26 3-32,0 0 22,0 0-25,0 0 23,0 0-31,0 0-12,0 0-85,0 0-41,0 0-133,0 0-70,0 0-73,0 0-33,-10-23-119,10 23-566,-22-11-761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2:34.8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1E88C47-7C5C-4B55-BA78-86541CE8FEA7}" emma:medium="tactile" emma:mode="ink">
          <msink:context xmlns:msink="http://schemas.microsoft.com/ink/2010/main" type="inkDrawing" rotatedBoundingBox="5975,16129 8783,15373 8923,15895 6116,16652" semanticType="callout" shapeName="Other">
            <msink:sourceLink direction="from" ref="{4298C9F1-F7E1-464F-ACFB-71350F18A96E}"/>
            <msink:sourceLink direction="to" ref="{4298C9F1-F7E1-464F-ACFB-71350F18A96E}"/>
          </msink:context>
        </emma:interpretation>
      </emma:emma>
    </inkml:annotationXML>
    <inkml:trace contextRef="#ctx0" brushRef="#br0">40 760 403,'0'0'337,"0"0"-81,0 0-61,-21-12-36,21 12-8,0 0-17,0 0-13,0 0-12,-21-10-17,21 10-13,0 0-15,0 0-14,0 0-12,0 0-7,0 0-5,0 0 2,0 0 5,0 0 7,0 0 14,0 0 3,0 0 10,0 0 10,0 0-7,0 0 7,0 0 3,0 0-3,0 0-3,5 27-7,-5-27-1,0 0 4,21 19 6,-21-19-5,16 15 2,-16-15-17,22 15-7,-22-15-1,24 15 1,-24-15 1,35 17-10,-11-8-6,1 0 20,-1-1-30,0 1 18,8-2-39,3 0 27,-1 2 4,4-5-16,1 3-32,-1-3 30,7 1-29,-3-2 37,-2 0-40,8-2 34,-3-1-35,0 2 33,1-5-33,3 3 32,-4-1-31,1-1 29,-1-3-20,-3 2 22,3-1-32,-4 1 33,-2-2-32,3 0 5,-4-1 1,1 1 4,-1-3-1,-3 1 10,2-2-9,-1 4 2,-1-6 3,0 3-1,-1-1 0,1 0 0,0-2 2,1 0-2,2-1 10,-4 1-10,1 3 0,1-4 4,-3 0-5,2 2 2,1-2 0,-1 1 0,-4 1 1,4-2 7,-3 1-12,-2 1 4,-1 0 28,-5 3-30,0 0 26,4-7-32,-3 6 30,-2-2-33,-1 0 41,-1-2-44,0-1 36,3 0-37,0-2 35,-3 2-32,0 1 34,0-3-29,4-2 36,-5 4-14,-1 0 15,-3 0-44,5 2 32,-4-4-29,1 4 30,-3-5-32,2 6 35,1-6-32,-5 4 56,4-2-39,-17 14 41,21-22-45,-21 22 37,24-21-41,-24 21 41,24-22-41,-24 22 44,15-19-14,-15 19 38,14-21-42,-14 21 25,15-23-41,-15 23 32,9-23-32,-9 23 21,15-23 1,-15 23-4,6-22-6,-6 22-2,11-22 2,-11 22-6,10-20 2,-10 20-9,10-22-2,-10 22-3,8-19 5,-8 19 0,0 0 0,11-25 0,-11 25-4,0 0 5,6-22-6,-6 22 6,0 0-8,0 0-1,10-21-1,-10 21 0,0 0-24,0 0 33,0 0-10,0 0 6,0 0-13,0 0-23,0 0-57,0 0-15,0 0-77,0 0-34,-21-9-59,21 9-43,0 0 21,-21 18-21,21-18 38,-17 12-45,17-12-388,-20 8-219</inkml:trace>
    <inkml:trace contextRef="#ctx0" brushRef="#br0" timeOffset="526.3511">2359 97 272,'0'0'360,"0"0"-129,0 0 12,0 0-72,-20-8 0,20 8-45,0 0 21,0 0-15,0 0 9,0 0 8,-21-8 1,21 8 1,0 0-12,0 0 8,0 0-16,0 0-5,0 0-18,0 0 23,0 0-27,0 0 24,6-24-26,-6 24 15,0 0-46,18-12 17,-18 12-45,21-9 19,-21 9-41,24-8 28,-24 8-41,32-11 39,-32 11-56,37-7 46,-37 7-45,35-5 35,-35 5-39,35-5 34,-35 5-36,36-2 36,-36 2-28,27-3 23,-27 3-32,29-4 33,-29 4-31,0 0 36,37-2-24,-37 2 53,0 0-41,32-3 14,-32 3-14,0 0 4,29-6-4,-29 6 0,0 0-1,27-4 1,-27 4 14,0 0 11,0 0 10,24-4-10,-24 4 7,0 0-6,0 0 9,0 0-12,0 0-2,29-3-3,-29 3-5,0 0-3,0 0-4,0 0-1,0 0 2,0 0-10,0 0 4,0 0-10,0 0 0,0 0-1,0 0 25,0 0 18,9 19 18,-9-19-33,-6 21 20,6-21-16,-11 22 18,11-22-25,-11 32 12,11-32-25,-13 32 13,13-32-21,-11 32 18,11-32-24,-10 34 11,10-34-50,-5 30-24,5-30-115,-3 30-74,3-30-54,1 28-107,-1-28-15,7 28-142,-7-28-362,10 22-506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0:18.57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03C9CA9-4007-470C-9419-D4E5096A235C}" emma:medium="tactile" emma:mode="ink">
          <msink:context xmlns:msink="http://schemas.microsoft.com/ink/2010/main" type="inkDrawing" rotatedBoundingBox="12067,8767 12461,8998 12310,9256 11916,9024" semanticType="callout" shapeName="Other">
            <msink:sourceLink direction="to" ref="{AD7FC0A8-D5A3-4E3B-A1D4-FC90486EC5A0}"/>
          </msink:context>
        </emma:interpretation>
      </emma:emma>
    </inkml:annotationXML>
    <inkml:trace contextRef="#ctx0" brushRef="#br0">-3941-320 701,'-13'-17'560,"13"17"-166,-13-18 9,13 18-101,-14-13-21,14 13 32,0 0-29,-23-13-20,23 13-10,0 0-8,0 0 30,-30-1-55,30 1 30,-19 12-45,19-12 25,-28 24-58,14-8-7,-5 4-14,1 3-9,-3-2-41,4 3 26,-4-1-51,3 2 16,-1-2-47,1 0 8,-1 0-9,0-1-4,0-1-12,0 1-4,-1-2-16,4-4-47,-3 3-57,1-1-53,1-4-69,-4 2-75,3 0-10,-1-3-27,-2-1-50,-3 4-70,8-6-97,-4-3-608,-3 3-766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0:12.19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D35AF38-A5C3-4C15-81A4-6DD7523411A6}" emma:medium="tactile" emma:mode="ink">
          <msink:context xmlns:msink="http://schemas.microsoft.com/ink/2010/main" type="writingRegion" rotatedBoundingBox="18534,9981 23209,8924 23465,10058 18791,11115"/>
        </emma:interpretation>
      </emma:emma>
    </inkml:annotationXML>
    <inkml:traceGroup>
      <inkml:annotationXML>
        <emma:emma xmlns:emma="http://www.w3.org/2003/04/emma" version="1.0">
          <emma:interpretation id="{0B4FFA4A-1A9C-48C5-BC98-3CFDB95F72FB}" emma:medium="tactile" emma:mode="ink">
            <msink:context xmlns:msink="http://schemas.microsoft.com/ink/2010/main" type="paragraph" rotatedBoundingBox="18534,9981 23209,8924 23465,10058 18791,11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F8EA6D-7279-4638-A61A-A6AF5CD9FF7E}" emma:medium="tactile" emma:mode="ink">
              <msink:context xmlns:msink="http://schemas.microsoft.com/ink/2010/main" type="line" rotatedBoundingBox="18534,9981 23209,8924 23465,10058 18791,11115"/>
            </emma:interpretation>
          </emma:emma>
        </inkml:annotationXML>
        <inkml:traceGroup>
          <inkml:annotationXML>
            <emma:emma xmlns:emma="http://www.w3.org/2003/04/emma" version="1.0">
              <emma:interpretation id="{E3613466-DAF4-4825-902C-221C428B4324}" emma:medium="tactile" emma:mode="ink">
                <msink:context xmlns:msink="http://schemas.microsoft.com/ink/2010/main" type="inkWord" rotatedBoundingBox="18534,9981 23209,8924 23465,10058 18791,11115"/>
              </emma:interpretation>
              <emma:one-of disjunction-type="recognition" id="oneOf0">
                <emma:interpretation id="interp0" emma:lang="en-US" emma:confidence="0">
                  <emma:literal>=mrw2</emma:literal>
                </emma:interpretation>
                <emma:interpretation id="interp1" emma:lang="en-US" emma:confidence="0">
                  <emma:literal>= mows</emma:literal>
                </emma:interpretation>
                <emma:interpretation id="interp2" emma:lang="en-US" emma:confidence="0">
                  <emma:literal>= mow'</emma:literal>
                </emma:interpretation>
                <emma:interpretation id="interp3" emma:lang="en-US" emma:confidence="0">
                  <emma:literal>=mrwn</emma:literal>
                </emma:interpretation>
                <emma:interpretation id="interp4" emma:lang="en-US" emma:confidence="0">
                  <emma:literal>= maws</emma:literal>
                </emma:interpretation>
              </emma:one-of>
            </emma:emma>
          </inkml:annotationXML>
          <inkml:trace contextRef="#ctx0" brushRef="#br0">0 0 1001,'0'0'710,"0"0"-155,0 0-130,0 0-93,0 0-61,0 0-44,0 0-27,0 0-15,0 0 2,0 0-7,29 7-29,-29-7-30,49 7-22,-10-3-13,1 0-18,3 3-19,9 4-41,-9-6-54,0 2-32,1 1-31,-3-1-37,-2-1-111,-2 0-4,-2-2-64,-9-1-75,-26-3-86,41 2-380,-41-2-414</inkml:trace>
          <inkml:trace contextRef="#ctx0" brushRef="#br0" timeOffset="164.0746">260 178 453,'-24'9'585,"3"-2"-96,21-7-157,-31 14-1,31-14-105,-19 13 34,19-13-66,0 0 28,0 0-53,10 26 6,-10-26-57,36 16 9,-3-7-56,3-1 15,8 1-50,9-2 6,5 0-111,-2 0-28,3-1-140,0-4-66,-1-2-118,1-3-456,-2-1-434</inkml:trace>
          <inkml:trace contextRef="#ctx0" brushRef="#br0" timeOffset="871.954">1389-64 786,'0'0'730,"0"0"-126,0-33-175,0 33-50,0 0-100,0 0-24,0 0-52,0 0 49,2-25-23,-2 25 4,0 0-32,8 20-23,-8-20-20,14 34 9,-6-11-60,2 7 16,1-1-55,0 5 44,2 0-38,-2 0 37,-1-1-61,0-2 42,-1-2-61,-2-3 33,-1-2-55,-6-24 44,8 38-49,-8-38 53,3 26-38,-3-26 57,0 0-60,-1 26 50,1-26-64,0 0 50,0 0-60,-23 6 53,23-6-62,-19-13 53,5 0-57,-1-5 55,2-1-51,-1-5 46,3-4-58,-1 1 61,8 1-63,-1 0 10,5-2 3,0 0-3,3 2 6,3 1 1,1 0 4,2 3 0,4-4 2,2 9 0,-1 0 2,2 1 0,0 2 10,2 2-9,-18 12 0,34-14 1,-34 14 2,33-5 0,-33 5 1,37 5 3,-37-5 0,42 19 1,-18-3 5,-3 1-2,1 6 0,-4-2 2,0 3 50,-2 2-62,0 0 54,-4 1-56,0-1 53,-4-4-58,-8-22 59,9 38-53,-9-38 45,7 33-57,-7-33 64,3 26-63,-3-26 59,0 0-59,2 27 59,-2-27-59,0 0 57,0 0-61,0 0 56,-13 16-61,13-16 81,0 0-88,-18-13 58,18 13-46,-14-25 3,14 25-7,-15-33 4,15 33 8,-9-38 1,9 38 0,-7-42-1,7 42 6,-3-41 0,3 41-1,3-41 3,-3 41 0,7-39 0,1 19-23,1 1 31,1-1-26,3 2 30,1 2-25,1 0 28,1 2-28,-2-2 29,4 7-26,-18 9 34,29-19-29,-29 19 29,32-12-36,-32 12 25,27-4-28,-27 4 35,29 3-29,-29-3 36,35 15-19,-16-1 32,-1 0-33,3 5 34,-3 2-37,-1 1 33,1 1-6,-4 4-4,-1-2-6,-2-5-3,-1 1-4,0-1 7,-2-1-5,-8-19-19,11 33-72,-11-33-68,9 25-71,-9-25-81,7 20-24,-7-20-12,0 0-103,0 0-1,11 21-146,-11-21-593,0 0-789</inkml:trace>
          <inkml:trace contextRef="#ctx0" brushRef="#br0" timeOffset="1236.2319">2470-121 693,'0'0'622,"8"-24"-123,-8 24-62,0 0-68,8-29-46,-8 29-40,0 0 6,13-19-79,-13 19 15,0 0-37,24-11 9,-24 11-36,0 0-7,37 14-18,-37-14 1,31 24-7,-12-5-2,-3 4 0,0 1-4,0 4 57,0-2-57,-3 5 44,0-2-71,0 1 45,-2-1-65,-1 2-2,-4-5-2,-1-3 6,1 2 0,-6-25-4,7 39-6,-7-39-5,3 30-4,-3-30-2,0 0-3,-3 34-2,3-34-6,0 0-5,-8 23-7,8-23-8,0 0-4,0 0 1,0 0-6,-24-12-2,24 12-5,-13-22-10,13 22-3,-12-42-2,8 16 2,2-4 0,0-7-1,2-1-35,4 0 39,2-2-35,2 2 37,2 2-38,-1 3 33,3-1-62,0 5 25,3 0-38,-1 2-56,2 4-41,0 1-39,0 7-28,0 2-100,1 0 9,0 1-17,-17 12-86,31-12 7,-31 12-84,30-9-667,-30 9-791</inkml:trace>
          <inkml:trace contextRef="#ctx0" brushRef="#br0" timeOffset="1876.7228">3239-196 800,'0'0'618,"0"0"-135,0 0-78,0 0-76,0 0-39,0 0 13,0 0-100,0 0 28,0 0-81,0 0 37,0 0-70,0 0 32,0 0-34,0 35 3,0-35 0,-8 39 0,8-39-6,-8 45 1,5-21-5,-1 2 17,3-2-56,1-24 24,-2 45-51,2-45 23,0 43-45,0-43 33,3 38-44,-3-38 35,8 27-43,-8-27 35,15 22-42,-15-22 36,21 11-39,-21-11 43,0 0-45,35 4-5,-35-4 18,34-12-7,-17 0-1,1-1 1,3-6 6,-3-3-4,-1-2 1,1-2 1,-2-4-2,0 1 3,-2-2 1,1 2 3,-4-1 9,0-1 5,-1 4 5,-2 2 5,-2 2 27,1 3-1,-7 20 3,9-36-3,-9 36 5,7-26-1,-7 26-10,0 0-9,9-27-10,-9 27-9,0 0-5,0 0-2,0 0 6,0 0 19,0 0 12,0 0-32,0 0 35,0 0-39,13 26 4,-13-26 32,7 35-29,-7-35 32,6 37-43,-6-37 26,7 37-44,-7-37 40,8 35-41,-8-35 44,14 33-47,-14-33 37,18 30-37,-18-30 37,24 24-40,-24-24 38,29 17-40,-29-17 40,37 12-41,-37-12 40,38 7-41,-38-7 42,40-3-39,-40 3 48,39-16-39,-20 6 38,-3-2-51,-2-4 42,-1-2-39,-3-5 50,-4 0-47,-3-3 41,-3 26-41,0-48 77,-3 21-13,-2 2 1,-4-5-14,1 2-8,-2 3-7,2 2-5,-2 1-4,-1 3-5,3 0-8,8 19-37,-17-27-57,17 27-56,-18-25-8,18 25-108,-14-19-37,14 19-42,0 0-56,-17-15-13,17 15 13,0 0-56,-17-16-127,17 16-486,0 0-686</inkml:trace>
          <inkml:trace contextRef="#ctx0" brushRef="#br0" timeOffset="2267.7026">3942-960 672,'0'0'779,"3"-40"-199,-3 40-109,0-40-70,0 40-14,3-34-19,-3 34-43,11-35-8,-11 35-100,21-33-8,-21 33-68,32-22 3,-32 22-59,37-12 14,-37 12-48,42-5 20,-42 5-15,43 6-10,-20 0-6,-3 2 9,-20-8-3,34 24 2,-34-24 6,21 26 0,-21-26 13,6 32 0,-6-32 1,-4 36 7,-6-14-4,-1-1-4,-5 3-46,-4 0 52,1-3-56,0 0 54,0-1-63,3-4 51,3-2-63,13-14 54,-23 26-58,23-26 63,-14 19-31,14-19 39,0 0-51,-8 21 60,8-21-54,0 0 52,27 17-63,-27-17 41,48 8-52,-12-4 45,2 1-52,2-4 47,5 2-52,0-3 47,3 1-52,-1-2 3,-2-1 0,0 1-78,0-5-6,-5 4-101,0-1-18,-3-1-67,-10 3-50,-27 1-68,38-4-48,-38 4 9,0 0-46,0 0-197,0 0-273,0 0-546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3:30.4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41DF647-FB85-46E6-B0B7-10AF0875B333}" emma:medium="tactile" emma:mode="ink">
          <msink:context xmlns:msink="http://schemas.microsoft.com/ink/2010/main" type="writingRegion" rotatedBoundingBox="4514,13190 10163,12338 10320,13380 4672,14232">
            <msink:destinationLink direction="with" ref="{4298C9F1-F7E1-464F-ACFB-71350F18A96E}"/>
          </msink:context>
        </emma:interpretation>
      </emma:emma>
    </inkml:annotationXML>
    <inkml:traceGroup>
      <inkml:annotationXML>
        <emma:emma xmlns:emma="http://www.w3.org/2003/04/emma" version="1.0">
          <emma:interpretation id="{614B3B00-749B-4741-B36F-1D546A7139DC}" emma:medium="tactile" emma:mode="ink">
            <msink:context xmlns:msink="http://schemas.microsoft.com/ink/2010/main" type="paragraph" rotatedBoundingBox="4514,13190 10163,12338 10320,13380 4672,14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9BC329-BE13-46B1-8E9E-865AE995B0CE}" emma:medium="tactile" emma:mode="ink">
              <msink:context xmlns:msink="http://schemas.microsoft.com/ink/2010/main" type="line" rotatedBoundingBox="4514,13190 10163,12338 10320,13380 4672,14232"/>
            </emma:interpretation>
          </emma:emma>
        </inkml:annotationXML>
        <inkml:traceGroup>
          <inkml:annotationXML>
            <emma:emma xmlns:emma="http://www.w3.org/2003/04/emma" version="1.0">
              <emma:interpretation id="{1161C9FE-B94A-40B9-89AC-5DFA9B735B96}" emma:medium="tactile" emma:mode="ink">
                <msink:context xmlns:msink="http://schemas.microsoft.com/ink/2010/main" type="inkWord" rotatedBoundingBox="4540,13357 7348,12934 7459,13666 4650,14090"/>
              </emma:interpretation>
              <emma:one-of disjunction-type="recognition" id="oneOf0">
                <emma:interpretation id="interp0" emma:lang="en-US" emma:confidence="1">
                  <emma:literal>inertial</emma:literal>
                </emma:interpretation>
                <emma:interpretation id="interp1" emma:lang="en-US" emma:confidence="0">
                  <emma:literal>martial</emma:literal>
                </emma:interpretation>
                <emma:interpretation id="interp2" emma:lang="en-US" emma:confidence="0">
                  <emma:literal>inertia</emma:literal>
                </emma:interpretation>
                <emma:interpretation id="interp3" emma:lang="en-US" emma:confidence="0">
                  <emma:literal>Inertial</emma:literal>
                </emma:interpretation>
                <emma:interpretation id="interp4" emma:lang="en-US" emma:confidence="0">
                  <emma:literal>infernal</emma:literal>
                </emma:interpretation>
              </emma:one-of>
            </emma:emma>
          </inkml:annotationXML>
          <inkml:trace contextRef="#ctx0" brushRef="#br0">0 155 348,'0'0'445,"5"-28"-182,-5 28 60,8-29-53,-8 29-25,6-29-20,-6 29-19,12-25-24,-12 25-14,11-24-2,-11 24-22,0 0-20,13-21-14,-13 21-7,0 0 19,0 0 8,0 0-3,0 0 5,24 14-6,-24-14-16,5 26-15,-5-26 3,12 33 20,-12-33-61,15 38 30,-9-17-45,1 1 14,1-1-40,-8-21 26,11 34-42,-11-34 31,10 34-70,-10-34-37,8 27-66,-8-27-51,4 22-59,-4-22-53,0 0-38,12 25 30,-12-25-48,0 0-486,0 0-392</inkml:trace>
          <inkml:trace contextRef="#ctx0" brushRef="#br0" timeOffset="447.7985">438 34 311,'0'0'554,"11"-25"-89,-11 25-87,10-19-15,-10 19-52,0 0-59,14-22-48,-14 22-28,0 0-4,0 0-19,0 0 20,0 0-47,0 0-14,31 3-4,-31-3-9,18 22 12,-18-22-43,17 27 36,-9-8-30,5-3 30,-3 1-52,-10-17 28,17 31-15,-17-31-13,15 26-7,-15-26-11,11 23-7,-11-23 3,0 0-11,11 24-1,-11-24 7,0 0 15,0 0 2,7 21-4,-7-21-11,0 0-6,0 0-5,0 0 1,0 0-26,0 0 23,-24-15-30,24 15 28,-12-22-26,12 22 30,-9-24-32,9 24 4,-4-33 4,4 33 7,0-33 0,0 33 23,7-34-28,-7 34 26,16-40-29,-5 19 31,2 6-26,1-4 34,4 3-26,0 2 23,-1 1-21,1 2 28,-18 11-38,34-15 28,-34 15-29,32-7 24,-32 7-26,29 1 31,-29-1-35,30 11 29,-30-11-28,27 19 27,-27-19-27,21 26 27,-21-26-27,18 31 24,-18-31-30,8 33 7,-8-33-74,6 34-32,-6-34-87,4 31-36,-4-31-55,3 32-74,-3-32-13,0 27-15,0-27-106,0 0-336,3 27-379</inkml:trace>
          <inkml:trace contextRef="#ctx0" brushRef="#br0" timeOffset="881.6295">1080-70 376,'0'0'551,"6"-20"-114,-6 20-53,0 0-63,11-21-56,-11 21-56,0 0-48,15-19-23,-15 19-15,0 0-20,24-11-14,-24 11-18,0 0-8,0 0-18,32 7-3,-32-7-10,19 11-6,-19-11-9,21 10 2,-21-10-9,15 13 4,-15-13-8,0 0 4,17 16-3,-17-16-5,0 0 4,13 14 1,-13-14-1,0 0 0,0 0 1,0 0 1,15 15-2,-15-15-5,0 0 3,0 0-4,0 0-4,0 0 4,0 0-2,0 0 2,0 0-6,-7-22 6,7 22-6,0 0 7,-14-20-3,14 20 3,-10-18-6,10 18 1,0 0 3,-14-23 0,14 23-4,0 0 1,-21-19-1,21 19 1,0 0 0,-24-10 4,24 10-4,0 0 0,-32 3 2,32-3 4,-24 7 2,24-7-6,-28 16 9,28-16-4,-27 26 6,13-8-3,-1-2-3,4-1-1,1 4 2,10-19-5,-14 29 1,14-29 1,-10 28 1,10-28-7,0 0-39,3 34-50,-3-34-56,13 20 1,-13-20-73,26 15-21,-26-15-100,24 4-388,-24-4-238</inkml:trace>
          <inkml:trace contextRef="#ctx0" brushRef="#br0" timeOffset="1173.8233">1349-104 554,'0'0'511,"0"0"-100,0 0-44,10-22-69,-10 22-48,0 0-57,0 0-14,0 0-30,18-12 0,-18 12-10,0 0-20,0 0-7,24 8 11,-24-8-50,13 15-11,-13-15-9,17 19-9,-17-19-12,15 22-1,-15-22 5,14 20-9,-14-20-3,11 21 12,-11-21-23,0 0 18,13 20-11,-13-20 35,0 0 20,0 0 16,0 0 10,10 22-38,-10-22-14,0 0-12,0 0-9,0 0-5,0 0-7,0 0-6,-10-27-26,10 27-32,-3-22-38,3 22-16,-8-35-46,8 35-42,-3-38-20,3 38-64,-4-41 39,4 41-52,5-43-33,-3 18-105,6 0-287,-2 0-218</inkml:trace>
          <inkml:trace contextRef="#ctx0" brushRef="#br0" timeOffset="1534.0633">1701-627 119,'0'0'494,"0"0"-66,13-20-119,-13 20-44,0 0-34,0 0-28,11-16-18,-11 16-7,0 0-13,0 0-10,0 0-15,27-8-10,-27 8-22,0 0-7,29 14-11,-29-14-13,21 19-9,-21-19-8,24 29 6,-15-11 8,3 1-6,-1 2 3,-1 1-7,-4 1 5,2 0 5,-2 2-30,1-1 32,-2 3-27,-2-1 30,0-1-46,0 1 39,-3-26-55,0 45 1,0-45-4,0 45-1,0-45-2,-3 43-1,3-43-2,-3 41-3,3-41-2,-3 37 2,3-37-2,3 30-1,-3-30 8,3 30-14,-3-30-2,10 26-14,-10-26-13,11 19 6,-11-19-43,18 14 1,-18-14-23,24 12-7,-24-12-8,27 7-4,-27-7 3,29 1-21,-29-1 7,30 0-47,-30 0 45,32-3-70,-32 3 54,21-8-49,-21 8 3,21-11-42,-21 11-93,0 0-280,8-23-113</inkml:trace>
          <inkml:trace contextRef="#ctx0" brushRef="#br0" timeOffset="1810.4414">1906-195 69,'-18'-13'486,"18"13"-79,0 0-109,0 0-9,0 0-75,0 0 1,7-29-25,-7 29-37,0 0-13,21-22-11,-21 22-15,19-14-12,-19 14-6,27-14-7,-27 14-7,28-9 1,-28 9-11,28-9 1,-28 9-7,31-5-7,-31 5 4,29 2-3,-29-2 1,30 7-17,-30-7-10,28 14-4,-28-14-4,25 15-7,-25-15-4,18 19-9,-18-19 4,13 19-8,-13-19-18,0 0-44,11 28-48,-11-28-34,0 0-66,-5 26 31,5-26-60,0 0-48,-13 19-106,13-19-297,0 0-195</inkml:trace>
          <inkml:trace contextRef="#ctx0" brushRef="#br0" timeOffset="1923.5183">2076-333 170,'0'0'384,"-6"-26"-100,6 26-50,0 0-76,-3-28-12,3 28-30,0 0-29,6-20-38,-6 20-51,0 0-87,0 0-168,21-15-150,-21 15 135</inkml:trace>
          <inkml:trace contextRef="#ctx0" brushRef="#br0" timeOffset="2602.1635">2447-410 255,'-8'-29'457,"8"29"-109,0 0-44,-20-18-48,20 18-28,0 0-25,-22-14-26,22 14-26,0 0-31,0 0-16,-30 0-10,30 0-12,-21 13-6,21-13-15,-18 20-8,18-20-7,-14 26 0,14-26 11,-15 31-5,15-31-5,-13 32-8,13-32-1,-6 27-12,6-27-3,0 0-4,3 38 4,-3-38-13,10 23 0,-10-23-3,0 0 6,14 24 0,-14-24-5,0 0-8,24 10 6,-24-10-12,0 0-5,0 0-7,32-4-3,-32 4 3,18-11 4,-18 11 0,16-17 5,-16 17-1,18-26 3,-18 26 1,14-32 1,-14 32 1,11-34 0,-11 34 3,13-31 1,-13 31 3,8-28 2,-8 28 12,10-22 5,-10 22 1,0 0-4,6-26-2,-6 26-6,0 0-4,0 0 1,0 0 11,0 0 6,18-12 10,-18 12 2,0 0-6,11 18-4,-11-18 6,0 0-12,10 30-3,-10-30 1,8 25 1,-8-25-5,9 23-2,-9-23-2,12 23-2,-12-23-2,12 18 1,-12-18 4,0 0-7,18 20-3,-18-20 2,0 0 0,26 10-3,-26-10 1,0 0-1,30-1-1,-30 1 9,24-9-11,-24 9-1,24-16-4,-24 16-2,26-24 0,-16 8 0,1-4-7,-1-3 2,-2 1 3,-2-5 2,-3 1 1,4-2 8,-7 2-3,0 26-3,0-48 3,-7 23 3,4 3 1,-5-1 10,8 23 10,-13-31 0,13 31 5,-14-22-12,14 22-3,0 0-1,-24-14 0,24 14 14,0 0 14,-21 15 2,21-15 8,-15 29 15,6-7 6,1 2-10,1 5 4,-2 2-23,4 1-35,2-5 28,-1 1-34,4 1 30,-3 1-37,6-3 31,1-1-41,-1 0-41,0-2-70,2-1-80,4-4-42,3 1-93,1-5-27,-13-15-167,32 18-238,-32-18-293</inkml:trace>
        </inkml:traceGroup>
        <inkml:traceGroup>
          <inkml:annotationXML>
            <emma:emma xmlns:emma="http://www.w3.org/2003/04/emma" version="1.0">
              <emma:interpretation id="{A951760D-1192-4E80-AC8E-299136D98C8A}" emma:medium="tactile" emma:mode="ink">
                <msink:context xmlns:msink="http://schemas.microsoft.com/ink/2010/main" type="inkWord" rotatedBoundingBox="8124,12646 10163,12338 10320,13380 8281,13687"/>
              </emma:interpretation>
              <emma:one-of disjunction-type="recognition" id="oneOf1">
                <emma:interpretation id="interp5" emma:lang="en-US" emma:confidence="1">
                  <emma:literal>frame</emma:literal>
                </emma:interpretation>
                <emma:interpretation id="interp6" emma:lang="en-US" emma:confidence="0">
                  <emma:literal>fname</emma:literal>
                </emma:interpretation>
                <emma:interpretation id="interp7" emma:lang="en-US" emma:confidence="0">
                  <emma:literal>fame</emma:literal>
                </emma:interpretation>
                <emma:interpretation id="interp8" emma:lang="en-US" emma:confidence="0">
                  <emma:literal>Frame</emma:literal>
                </emma:interpretation>
                <emma:interpretation id="interp9" emma:lang="en-US" emma:confidence="0">
                  <emma:literal>tame</emma:literal>
                </emma:interpretation>
              </emma:one-of>
            </emma:emma>
          </inkml:annotationXML>
          <inkml:trace contextRef="#ctx0" brushRef="#br0" timeOffset="3142.6757">3674-750 483,'0'0'540,"18"-16"-129,-18 16-85,19-12-47,-19 12-35,0 0-42,29-9-27,-29 9-28,0 0-31,32-1-23,-32 1-18,0 0-14,30 5-12,-30-5-12,0 0-5,29 5-7,-29-5-1,0 0-4,0 0 7,31 3-2,-31-3-3,0 0-4,0 0-1,17-15-4,-17 15-4,0 0-3,15-27-1,-15 27 3,3-30-5,-3 30 0,0-38 5,0 38 0,0-41 23,0 41 11,-3-49-5,0 27 31,-2-4-9,5 26 14,-10-38 0,10 38-1,-6-37 7,6 37-5,-11-26-4,11 26-23,-12-19-8,12 19-8,0 0-1,-20-12 1,20 12 6,0 0 1,-25 8 5,25-8 0,-20 23 11,7-3 42,-2 5-30,4 5 31,1 4-1,-1-1 5,2 5 0,-3 9-8,1-2-2,2 1-10,2-5-21,-1 0 27,2-2-32,-1 1 11,2 0-30,-1 0 26,3-3-34,0 2 20,-1 1-30,3-4 20,-1-4-30,2-2 21,2-1-27,-2 1 6,1-3-9,-1-2 1,0-25 0,7 43 0,-7-43 1,6 37-5,-6-37-31,5 30-46,-5-30-44,10 24-43,-10-24-45,0 0-30,8 28-28,-8-28-23,0 0-45,0 0 0,0 0 2,16 10-50,-16-10-76,0 0-374,0 0-375</inkml:trace>
          <inkml:trace contextRef="#ctx0" brushRef="#br0" timeOffset="3509.5083">3656-377 479,'0'0'513,"-6"-27"-79,6 27-53,0 0-26,0 0-56,-2-26-43,2 26-25,0 0-21,8-22-19,-8 22-19,18-15-16,-18 15-11,21-12-34,-21 12-15,30-8-48,-30 8 18,36-3-38,-36 3 33,48 7-28,-26-3 39,-1 7-44,3-3 41,-3 6-42,0 0 31,0 1-46,0 2-5,-7-2 6,1 2 3,-3 0 3,-12-17 1,18 27 0,-18-27-1,18 26-2,-18-26 0,9 21 11,-9-21-7,0 0 19,8 27-12,-8-27 3,0 0-9,0 0-4,0 0-2,0 0-2,-1 25-2,1-25 27,0 0-24,0 0 13,0 0-34,-23-10 31,23 10-35,0 0 31,-14-26-34,14 26 35,-7-26-38,7 26 33,-4-31-28,4 31 26,3-35-5,-3 35 4,5-36-13,-5 36-46,6-36-3,-6 36-83,13-24-20,-13 24-40,11-19-47,-11 19-47,0 0-5,24-16-46,-24 16-15,0 0-111,29-10-339,-29 10-329</inkml:trace>
          <inkml:trace contextRef="#ctx0" brushRef="#br0" timeOffset="3989.9844">4361-524 167,'0'0'615,"-3"-26"-107,3 26-94,0 0-49,-15-24-48,15 24-47,0 0-19,-10-21-36,10 21-47,0 0-31,0 0-28,-17-12-8,17 12-4,0 0-26,-18 11 8,18-11-34,-17 20 20,17-20-21,-18 26 21,18-26-33,-18 33 28,18-33-39,-16 31 25,8-10-39,8-21 30,-9 31-38,9-31 31,-12 26-26,12-26 29,-4 23-46,4-23 37,0 0-38,-5 25 30,5-25-28,0 0 32,0 0-35,0 0 36,6 21-36,-6-21 34,0 0-34,0 0 33,0 0-34,27-9 32,-27 9-23,21-14 32,-21 14-44,18-23 33,-18 23-33,24-30 35,-13 11-33,4 1 34,-6 2-35,-9 16 36,18-30-35,-18 30 34,21-30-34,-21 30 42,14-25-40,-14 25 36,10-19-42,-10 19 33,0 0-33,14-19 29,-14 19-29,0 0 33,0 0-28,0 0 42,0 0-41,21-9 40,-21 9-36,0 0 35,0 0-35,10 23 35,-10-23-36,0 0 35,8 26-38,-8-26 46,0 0-49,6 27 41,-6-27-44,0 0 15,8 28-75,-8-28-49,0 0-59,7 25-53,-7-25 3,0 0-53,0 0 64,9 22-49,-9-22-22,0 0-57,0 0-30,0 0-155,0 0-48</inkml:trace>
          <inkml:trace contextRef="#ctx0" brushRef="#br0" timeOffset="4879.5769">4534-550 480,'0'0'416,"8"-23"-127,-8 23 10,6-23-65,-6 23-3,10-22-12,-10 22-12,0 0-19,11-25-15,-11 25-21,0 0-11,12-19-6,-12 19-5,0 0-18,0 0-11,24-10-9,-24 10-8,0 0 4,20 10 25,-20-10-43,18 15 29,-18-15-7,15 21 8,-15-21-53,9 23 42,-9-23-42,13 24 43,-13-24-56,8 25 34,-8-25-9,6 22-8,-6-22-9,0 0-6,9 26-10,-9-26-1,0 0-7,0 0 5,3 25-8,-3-25-1,0 0-2,0 0-1,0 0-4,0 0 0,0 0-6,0 0 12,0 0-46,0 0 47,0 0-5,0 0-8,9-24 0,-9 24-1,4-26-1,-4 26 3,4-27-3,-4 27-1,7-31 0,-7 31-2,11-33 7,-11 33-8,18-30 0,-18 30 1,22-26 0,-22 26 1,23-23 0,-23 23 1,20-15-1,-20 15 3,21-8 0,-21 8-3,0 0 7,0 0-6,34 3 1,-34-3 2,19 11 1,-19-11 3,16 19 12,-16-19 3,15 25-8,-15-25 2,14 28 12,-14-28-14,11 26-6,-11-26-1,8 24-2,-8-24 0,5 23-2,-5-23 5,0 0-4,8 22 0,-8-22 2,0 0 6,0 0-4,7 26 0,-7-26 1,0 0-2,0 0-2,0 0 0,0 0-1,0 0-2,0 0 2,0 0 4,0 0-7,0 0-2,3-24 2,-3 24-1,0 0 0,3-32 3,-3 32-3,8-29 0,-8 29-4,10-32 12,-10 32-10,11-32 0,-11 32 2,13-31 0,-13 31 0,14-26-2,-14 26-27,19-23 35,-19 23-24,20-19 27,-20 19-28,21-16 27,-21 16-29,17-10 32,-17 10-31,0 0 34,24-4-32,-24 4 34,0 0-2,28 8-1,-28-8 3,17 18-8,-17-18-2,21 22-1,-21-22 1,18 26-1,-18-26 5,17 26-6,-17-26 0,20 26 0,-20-26 6,16 22-1,-16-22-3,16 19-1,-16-19 4,14 14 2,-14-14-9,0 0-16,27 14 30,-27-14-28,0 0 33,26 5-34,-26-5 31,0 0-25,27-7 22,-27 7-25,18-12 25,-18 12-32,18-19 39,-18 19-34,16-27 30,-16 27-39,14-33 30,-14 33-31,11-37 33,-11 37-30,8-39 35,-8 39-34,5-37 34,-5 37-32,3-29 32,-3 29-31,0 0 32,0-32-36,0 32 36,0 0-35,0 0 33,0 0-24,0 0 23,-16-11-24,16 11 28,-12 16-25,12-16 44,-13 24-2,13-24-11,-13 32 0,13-32-5,-8 37-1,8-37-1,0 34-4,0-34 0,8 38-4,-8-38-27,16 37 31,-2-22-29,1 2 29,6-6-85,4 4-43,-1-6-102,0 0-58,2-6-80,3 5-39,-29-8-114,43 3-516,-43-3-636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1:20.88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710C09D-94CE-4A5A-857F-7154B54C2472}" emma:medium="tactile" emma:mode="ink">
          <msink:context xmlns:msink="http://schemas.microsoft.com/ink/2010/main" type="inkDrawing" rotatedBoundingBox="5381,7787 8423,7201 8533,7768 5490,8354" semanticType="callout" shapeName="Other">
            <msink:sourceLink direction="from" ref="{C72329FE-7F40-43A2-AFC9-6E5C309CD809}"/>
            <msink:sourceLink direction="to" ref="{373EBF78-ABF9-482D-832D-7C3CF6130EEA}"/>
            <msink:sourceLink direction="from" ref="{5BACAC20-7DDB-4A2C-8E6C-3C05F7D1C471}"/>
          </msink:context>
        </emma:interpretation>
      </emma:emma>
    </inkml:annotationXML>
    <inkml:trace contextRef="#ctx0" brushRef="#br0">52 531 167,'0'0'341,"0"0"-107,0 0-39,0 0-51,-27 1-4,27-1-38,0 0 17,0 0-50,0 0 6,0 0-33,0 0 28,-26 7-47,26-7 25,0 0-37,0 0 39,0 0-35,0 0 66,0 0-48,0 0 61,0 0-65,0 0 59,0 0 1,0 0 4,0 0-7,0 0-15,0 0-5,0 0 10,0 0-3,0 0-1,26 7-1,-26-7-7,0 0-10,0 0-17,0 0-4,30-7 5,-30 7-5,0 0-18,39-5 10,-39 5-4,32-6-7,-32 6 0,45-10-1,-19 4-4,7-1 0,-1 0 0,4-4 0,1 3-7,4 1 9,-2-4 5,-1 4-2,7-2-2,2-1-1,-2 2-3,-4 0-4,1-1 0,8 0 2,-2 1 0,-3-3 10,5 4 5,-2-5-2,2 1-2,-6 3-1,5-3-3,-8 4-7,4-1 5,5-2-3,-8 1-1,-1 2-1,1 0 1,0-1-2,0 3-7,-1-4 7,9-2-1,-12 5 0,-1-5 49,2 4-60,-1 0 52,-2 2-64,-4-2 59,1 4-59,-4-2 55,-1-1-59,0 1 57,0-3-58,-1 2 52,2 3-6,-2-1 0,0-2-4,2 3-3,2-6-4,-2 3-46,6 3 52,-1-2-3,-2-2-16,1 0 13,3 2-2,-4-2-2,3 2-2,-4 3 0,-2-5-12,-2 5 8,0-3 0,-27 5 4,47-4-2,-47 4 0,40-3 1,-40 3 1,32-1-4,-32 1-1,32-4-13,-32 4 4,27-1 14,-27 1-1,29-3 0,-29 3-1,0 0-1,37-3 0,-37 3-4,0 0 0,38-4 4,-38 4 1,26-4-1,-26 4-1,27-2 2,-27 2 10,32-2-11,-32 2 2,31-7-2,-31 7 3,30-4-42,-30 4 63,26-4-12,-26 4-1,0 0-2,31-4-18,-31 4-33,0 0 59,0 0-4,28-3-16,-28 3 14,0 0 14,0 0-21,0 0 0,0 0 3,28-5-2,-28 5-1,0 0 0,0 0 1,0 0 0,0 0-1,0 0-2,0 0 0,0 0 0,24-4 0,-24 4-3,0 0-17,0 0 2,0 0 14,0 0-5,0 0-18,0 0-43,0 0-84,0 0 31,0 0-79,-13-14 14,13 14-31,0 0-75,0 0-35,-26-14-423,26 14-259</inkml:trace>
    <inkml:trace contextRef="#ctx0" brushRef="#br0" timeOffset="651.4338">2525-162 163,'0'0'524,"0"0"-145,-28-9-57,28 9-38,0 0-21,-21-12 13,21 12-16,0 0-29,-17-12-27,17 12-27,0 0-32,0 0-35,0 0-12,0 0 8,-15-13-21,15 13-7,0 0 3,0 0-9,0 0-18,0 0-4,32 8-7,-32-8-3,25 5-7,-25-5-1,30 9 5,-30-9-1,35 12-2,-35-12-7,36 14-14,-16-7-5,5-1 2,-1 5 5,0-4-9,1-3 7,-1 4-11,0-1 6,1 0-1,-25-7-1,38 8-5,-38-8-1,39 11 4,-39-11 1,28 8-11,-28-8 2,24 6 11,-24-6-4,0 0 0,31 9 1,-31-9-2,0 0-1,0 0 1,27 3 2,-27-3 0,0 0-4,0 0 0,0 0 0,26 6 0,-26-6 0,0 0 37,0 0-42,0 0-3,0 0 20,0 0-1,21 6-1,-21-6 0,0 0-3,0 0 0,0 0-2,0 0 0,0 0-2,0 0-3,0 0 5,0 0 0,0 0-3,0 0-2,0 0-7,0 0 10,0 0-1,0 0 0,0 0-1,0 0-2,0 0 4,0 0 1,0 0 4,0 0-1,0 0 0,0 0 18,0 0-24,0 0 7,0 0-8,0 0 2,0 0-5,0 0 3,0 0 1,17 14 1,-17-14 3,0 0-1,0 0 2,-14 16 6,14-16 10,-11 19 3,11-19 0,-16 26 0,16-26 7,-18 37-5,18-37-14,-21 31-7,21-31 37,-17 35-42,7-16 34,-1 2-42,11-21 36,-10 29-39,10-29 29,-18 27-44,18-27-6,-14 26-76,14-26-124,-6 24-95,6-24-67,0 0-228,-8 20-352,8-20-564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23:24.04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A7DEBE7-EEE7-4F29-B312-5C648E37346B}" emma:medium="tactile" emma:mode="ink">
          <msink:context xmlns:msink="http://schemas.microsoft.com/ink/2010/main" type="writingRegion" rotatedBoundingBox="17405,16713 24016,16489 24055,17648 17444,17872"/>
        </emma:interpretation>
      </emma:emma>
    </inkml:annotationXML>
    <inkml:traceGroup>
      <inkml:annotationXML>
        <emma:emma xmlns:emma="http://www.w3.org/2003/04/emma" version="1.0">
          <emma:interpretation id="{19BC540F-D4A2-43B8-A338-A75EF834B48C}" emma:medium="tactile" emma:mode="ink">
            <msink:context xmlns:msink="http://schemas.microsoft.com/ink/2010/main" type="paragraph" rotatedBoundingBox="17405,16713 24016,16489 24055,17648 17444,178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035297-3949-4D1F-916A-21D971815CE0}" emma:medium="tactile" emma:mode="ink">
              <msink:context xmlns:msink="http://schemas.microsoft.com/ink/2010/main" type="line" rotatedBoundingBox="17405,16713 24016,16489 24055,17648 17444,17872"/>
            </emma:interpretation>
          </emma:emma>
        </inkml:annotationXML>
        <inkml:traceGroup>
          <inkml:annotationXML>
            <emma:emma xmlns:emma="http://www.w3.org/2003/04/emma" version="1.0">
              <emma:interpretation id="{C8807DD2-C4EF-48F9-ADCD-858533E336DE}" emma:medium="tactile" emma:mode="ink">
                <msink:context xmlns:msink="http://schemas.microsoft.com/ink/2010/main" type="inkWord" rotatedBoundingBox="17412,16904 19114,16846 19139,17608 17438,17666"/>
              </emma:interpretation>
              <emma:one-of disjunction-type="recognition" id="oneOf0">
                <emma:interpretation id="interp0" emma:lang="en-US" emma:confidence="1">
                  <emma:literal>Net</emma:literal>
                </emma:interpretation>
                <emma:interpretation id="interp1" emma:lang="en-US" emma:confidence="0">
                  <emma:literal>Nef</emma:literal>
                </emma:interpretation>
                <emma:interpretation id="interp2" emma:lang="en-US" emma:confidence="0">
                  <emma:literal>net</emma:literal>
                </emma:interpretation>
                <emma:interpretation id="interp3" emma:lang="en-US" emma:confidence="0">
                  <emma:literal>Ne7</emma:literal>
                </emma:interpretation>
                <emma:interpretation id="interp4" emma:lang="en-US" emma:confidence="0">
                  <emma:literal>Ned</emma:literal>
                </emma:interpretation>
              </emma:one-of>
            </emma:emma>
          </inkml:annotationXML>
          <inkml:trace contextRef="#ctx0" brushRef="#br0">50 57 554,'0'0'668,"0"0"-113,-5-26-127,5 26-76,0 0-96,0 0 30,0 0-6,0 0 53,0 0-33,0 0-9,0 0-52,-13 18-23,13-18-31,-11 40-34,8-16-20,-1 2-23,1 2-20,0-2-11,3 2-5,-2-2-15,2-26-4,-1 43-17,1-43-2,-2 37-12,2-37-1,0 31-6,0-31 6,0 0-7,2 30 2,-2-30-1,0 0 0,0 0-9,0 0 2,0 0-1,0 0-7,0 0 3,0 0-2,0 0-3,1-39 4,-1 39 0,2-44 1,-2 44-2,2-46 2,-2 46 2,3-42-4,-3 42 6,3-35 20,-3 35 1,3-27-4,-3 27-7,0 0-7,5-28-3,-5 28 3,0 0 4,19-12 21,-19 12 3,0 0-10,42 7-7,-23 3-21,5 1 22,2 6-24,1 0 19,2-1-2,0 1-5,0 0 1,0-3 2,0 2-8,-2-2-3,-1-1 0,-6-4 0,-20-9 1,34 16-17,-34-16 21,24 14 5,-24-14 1,0 0-8,27 8 2,-27-8 2,0 0-23,0 0 19,25-15-17,-25 15 20,8-19-19,-8 19 20,4-28-19,-4 28 19,4-36-14,-4 36 8,0-42-17,0 42-25,-4-45-38,3 18-29,1 27-12,-2-36-35,2 36-47,-1-30-114,1 30-65,4-26-76,-4 26-53,12-15 51,-12 15-57,17-12-421,-17 12-511</inkml:trace>
          <inkml:trace contextRef="#ctx0" brushRef="#br0" timeOffset="423.2818">757 41 241,'0'0'726,"0"0"-189,0 0-116,0 0-74,0 0-69,0 0-52,0 0-37,0 0-12,0 0 3,19 13-5,-19-13-18,0 0-30,0 0-18,20 20-26,-20-20-14,17 15-14,-17-15-12,21 16-7,-21-16-6,21 14-5,-21-14 5,23 13-15,-23-13 1,20 12-6,-20-12 0,0 0-4,29 11 0,-29-11 1,0 0-9,0 0 8,31-2 10,-31 2-14,0 0 3,19-16-5,-19 16 1,0 0-1,10-27 1,-10 27 1,0 0 0,3-34 40,-3 34-44,-5-27 54,5 27-49,-6-26 37,6 26-44,-8-23 38,8 23-45,-10-19 43,10 19-50,-16-16 44,16 16-44,-23-7 56,23 7-18,0 0 8,-40 4 11,40-4 13,-32 15 14,15-3-3,-1 0 5,4 4 11,-2 2-3,1 0-8,4 1-8,1 0-9,1 3-10,9-22 1,-8 37-11,8-37-7,-2 32-4,2-32-4,8 35-5,-8-35-16,18 30-43,-18-30-69,24 25-75,-3-13-80,1-3-53,4-4-86,-26-5-6,53 6-23,-26-9-114,3-1-282,2 0-379</inkml:trace>
          <inkml:trace contextRef="#ctx0" brushRef="#br0" timeOffset="751.5022">1332-217 441,'8'-22'472,"-2"1"-62,0 0-55,-6 21-40,16-37-16,-6 19-29,3 1-14,1-1-9,2 5-18,0 0-53,-16 13 23,31-16-66,-31 16 16,32-12-66,-32 12 25,31 0-48,-31 0 46,33 6-37,-33-6 32,28 18-18,-28-18 23,25 26-25,-12-7 12,-5 3 1,2 1 2,-6 0-20,0 3 9,-1 2-11,2 1 7,-7 0-9,2 1 2,-3 4-11,0 1-5,-2-2-10,0 0-8,0-2-6,2-2-9,0-1-8,0 0 2,1-2-7,2-26-1,-3 45 0,3-45-7,3 38-23,-3-38-40,3 31-30,-3-31-76,8 26-69,-8-26-70,15 19-43,-15-19-82,21 12-10,-21-12-23,0 0-122,28 0-268,-28 0-399</inkml:trace>
          <inkml:trace contextRef="#ctx0" brushRef="#br0" timeOffset="888.0913">1587 54 90,'0'0'725,"-31"-16"-214,31 16-100,-25-12-50,25 12 4,0 0-57,-25-14-5,25 14-102,0 0 1,0 0-79,0 0 7,0 0-59,0 0 14,0 0-107,29-12-84,-29 12-131,52 6-73,-23-4-115,-1 2-451,11-1-433</inkml:trace>
        </inkml:traceGroup>
        <inkml:traceGroup>
          <inkml:annotationXML>
            <emma:emma xmlns:emma="http://www.w3.org/2003/04/emma" version="1.0">
              <emma:interpretation id="{123C52E1-240F-4B35-B781-8D7D441DAE3F}" emma:medium="tactile" emma:mode="ink">
                <msink:context xmlns:msink="http://schemas.microsoft.com/ink/2010/main" type="inkWord" rotatedBoundingBox="20070,16623 22370,16545 22409,17704 20109,17782"/>
              </emma:interpretation>
              <emma:one-of disjunction-type="recognition" id="oneOf1">
                <emma:interpretation id="interp5" emma:lang="en-US" emma:confidence="1">
                  <emma:literal>force</emma:literal>
                </emma:interpretation>
                <emma:interpretation id="interp6" emma:lang="en-US" emma:confidence="0">
                  <emma:literal>forte</emma:literal>
                </emma:interpretation>
                <emma:interpretation id="interp7" emma:lang="en-US" emma:confidence="0">
                  <emma:literal>ford</emma:literal>
                </emma:interpretation>
                <emma:interpretation id="interp8" emma:lang="en-US" emma:confidence="0">
                  <emma:literal>farce</emma:literal>
                </emma:interpretation>
                <emma:interpretation id="interp9" emma:lang="en-US" emma:confidence="0">
                  <emma:literal>forke</emma:literal>
                </emma:interpretation>
              </emma:one-of>
            </emma:emma>
          </inkml:annotationXML>
          <inkml:trace contextRef="#ctx0" brushRef="#br0" timeOffset="2376.6889">2684 260 367,'0'0'581,"-11"-20"-123,11 20-83,0 0-68,-7-25-40,7 25-32,0 0 15,12-26-42,-12 26 14,19-15-52,-19 15-7,34-17-64,-12 10 14,4 0-56,7 1 21,3 0-48,1-1-5,1 1-6,1 0 7,1-1-15,1 1-3,-2-2 0,1 0-3,-3 1-2,-2-4-1,-3 6 2,-1-6 44,-9 3-46,-1-2 26,-21 10-37,32-16 38,-32 16-35,23-15 44,-23 15-32,14-16 57,-14 16-31,0 0 45,15-22-46,-15 22-2,0 0 4,0 0-5,0 0 15,0 0 6,0 0 41,0 0-19,0 0 12,0 0-20,0 0 17,-16 13-29,16-13 9,0 0-5,-5 33-15,5-33-6,0 0-11,1 38 1,-1-38-5,4 30 1,-4-30-9,4 23-3,-4-23-1,10 25 3,-10-25-7,10 20 0,-10-20-1,0 0 2,22 20-26,-22-20 34,0 0-6,26 10-2,-26-10 1,0 0 2,25-9-5,-25 9 0,18-14 11,-18 14-13,13-22 1,-13 22 17,8-26-21,-8 26 13,0-29-11,0 29 12,-5-36-17,5 36 15,-10-30-15,10 30 12,-11-22-17,11 22 15,-11-23-42,11 23-12,0 0-52,-11-20 6,11 20-61,0 0 61,0 0-23,0 0 54,0 0-26,0 0 47,13-18 4,-13 18 17,0 0-36,27-3 45,-27 3-31,0 0 42,35 0-32,-35 0 39,26 3-26,-26-3 37,27 8-42,-27-8 43,31 15-36,-31-15 66,30 23-19,-14-7 10,2-2 12,-4 5 0,1-1-5,-1 1 22,-1 0 13,0-2-8,-2 0-2,-11-17-7,19 31-7,-19-31-5,15 24-4,-15-24 12,11 19-4,-11-19 14,0 0 6,11 19 14,-11-19 6,0 0-7,0 0-19,0 0-13,0 0-12,0 0-8,0 0-9,0 0-1,0 0-9,0 0-8,10-19-28,-10 19-23,0 0-26,0-31-34,0 31-21,5-25-72,-5 25-42,8-26-23,-8 26-50,11-25-57,-11 25-36,19-24-16,-19 24 38,26-30-74,-9 15-330,1 3-304</inkml:trace>
          <inkml:trace contextRef="#ctx0" brushRef="#br0" timeOffset="1672.3824">2918-270 512,'0'0'445,"0"0"-56,0 0-41,0 0-32,0 0-47,-3-26-53,3 26-38,0 0-31,0 0-13,0 0 9,0 0 1,0 0-8,0 0-11,15-14-2,-15 14-2,0 0-55,0 0 29,32-1-46,-32 1 28,0 0-48,40-4 27,-40 4-41,30-7 37,-30 7-50,34-7 44,-34 7-51,34-12 36,-34 12-40,30-15 41,-30 15-45,27-19 38,-27 19-30,23-26 27,-23 26-39,16-30 41,-16 30-31,11-34 41,-11 34-40,5-37 47,-5 37-34,0-33 39,0 33-40,-3-35 42,3 35-22,-8-30 31,8 30-28,-7-23 18,7 23-38,-8-23 27,8 23-40,0 0 34,-16-18-31,16 18 43,0 0-12,-22-8 31,22 8-3,0 0 17,-29 8-14,29-8 18,-23 21 0,11-5 11,0 3-9,1 3 11,0 4-1,-5 3-1,8 2-3,0 4-3,1-1-9,4 3-9,0 1 8,-2 1 0,4 1-3,-1 3-10,2-1 1,0 1-7,0-2-21,0 1 8,0 1-18,0-3 7,0 3-16,0 0 7,-3-3-4,3-1-3,-3-2-12,3-1 7,-4-3 2,1-5-8,-2-1-16,2-2-36,3-25-47,-8 41-33,8-41-68,-6 33-23,6-33-93,-10 28-29,10-28-77,-13 18-94,13-18 7,0 0-66,-24 8-437,24-8-610</inkml:trace>
          <inkml:trace contextRef="#ctx0" brushRef="#br0" timeOffset="2617.0582">4171-173 344,'15'-23'573,"-15"23"-77,0 0-62,8-26-8,-8 26-29,0 0-48,0 0 16,5-28-75,-5 28-23,0 0-81,0 0-7,0 0-1,0 0 19,0 0-7,0 0-10,-15 18 0,15-18 0,-16 33 8,6-13-9,2 3-9,-1 1-31,1-1-13,1 1-16,1 0-29,0-1-10,2 1-16,1 0-10,3-24-8,-3 39-7,3-39-7,2 37-8,-2-37-33,8 34-34,-8-34-76,17 31-47,-2-17-72,2-2-71,4 0-74,5-5-45,0 2-50,9-4-4,-6-3-9,0-4-85,-2-1-311,7-8-457</inkml:trace>
          <inkml:trace contextRef="#ctx0" brushRef="#br0" timeOffset="3029.3118">4632 34 577,'19'-19'431,"-19"19"-73,14-16-40,-14 16-25,17-13 4,-17 13-41,16-12-5,-16 12-51,0 0 0,24-12-73,-24 12 9,0 0-52,0 0 17,30 0-46,-30 0 18,0 0-42,24 8 23,-24-8-30,0 0 15,23 10-36,-23-10 28,0 0-36,17 9 30,-17-9-33,0 0 29,0 0-30,18 11 40,-18-11-39,0 0 33,0 0-32,0 0 27,0 0-33,0 0 31,29-4-32,-29 4 39,0 0-43,11-25 37,-11 25-37,6-23 34,-6 23-34,5-28 34,-5 28-32,3-31 35,-3 31-22,4-28 27,-4 28-15,-4-26 36,4 26-37,0 0 36,-6-29-47,6 29 36,0 0-32,-14-17 88,14 17-11,0 0 37,-29 1-13,29-1 27,-29 15-22,10-2 18,-1 1-13,0 3-5,-1 0-25,5 1-1,0-3-12,0 3-7,4-2-21,12-16-6,-19 29-7,19-29-5,-11 27-5,11-27-3,0 0-4,3 37-8,-3-37-57,22 22-62,-2-13-65,1 1-83,4-5-43,1 2-31,3-5-44,0 3 4,1-4 17,-1-2-50,2-4-71,-4 1-266,5-1-259</inkml:trace>
        </inkml:traceGroup>
        <inkml:traceGroup>
          <inkml:annotationXML>
            <emma:emma xmlns:emma="http://www.w3.org/2003/04/emma" version="1.0">
              <emma:interpretation id="{4DD76BE7-53AC-4870-B3D5-9549CD38FD75}" emma:medium="tactile" emma:mode="ink">
                <msink:context xmlns:msink="http://schemas.microsoft.com/ink/2010/main" type="inkWord" rotatedBoundingBox="22931,16973 24031,16936 24045,17362 22946,17399"/>
              </emma:interpretation>
              <emma:one-of disjunction-type="recognition" id="oneOf2">
                <emma:interpretation id="interp10" emma:lang="en-US" emma:confidence="0.5">
                  <emma:literal>to</emma:literal>
                </emma:interpretation>
                <emma:interpretation id="interp11" emma:lang="en-US" emma:confidence="0">
                  <emma:literal>it</emma:literal>
                </emma:interpretation>
                <emma:interpretation id="interp12" emma:lang="en-US" emma:confidence="0">
                  <emma:literal>It</emma:literal>
                </emma:interpretation>
                <emma:interpretation id="interp13" emma:lang="en-US" emma:confidence="0">
                  <emma:literal>its</emma:literal>
                </emma:interpretation>
                <emma:interpretation id="interp1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3705.5791">5655-11 149,'-25'12'473,"4"2"-116,0-3-46,3 1-27,1-1-19,17-11-14,-23 16-33,23-16-41,0 0-6,-19 21 15,19-21-27,0 0-12,0 0-50,13 19 5,-13-19-43,29 7-13,-29-7-14,41 5-13,-41-5-32,50 0-29,-23-4-20,4 0-28,1-2-23,0-4-12,0-2 5,0-1 7,-3-2 17,0-3 59,-2-1-29,1 0 19,-4-1 20,-2 1 33,1-2 17,-4 2 31,0-1 22,-5 6 20,3 0 23,-17 14 5,20-26 1,-20 26-8,20-17-11,-20 17-22,16-16-16,-16 16-12,0 0 9,21-9 43,-21 9 11,0 0-21,22 9 28,-22-9-57,16 17 42,-16-17-33,21 25 29,-21-25-33,24 29 19,-24-29-38,24 28 14,-10-13-23,3-3 23,-1 2-31,3-3 12,-2 1-27,4-4 13,-21-8-25,39 12 21,-39-12-26,40 3 13,-40-3-17,40-1 20,-40 1-21,39-12 38,-39 12-3,32-21 17,-16 7-9,-3-1 2,-4-2-24,-9 17 9,8-37-16,-8 37 5,-8-40-16,-6 14 4,-4 1-24,-6 4-14,-5-3-53,-8 3-22,-5 2-73,7 7-28,-2 2-61,2 2-75,5 5-80,30 3 22,-49-1-95,49 1-417,-41 6-482</inkml:trace>
          <inkml:trace contextRef="#ctx0" brushRef="#br0" timeOffset="3265.7088">5508-168 303,'0'0'869,"0"0"-180,0 0-122,0 0-26,0 0-57,8-23-31,-8 23-58,0 0-69,0 0-62,0 0-48,0 0-48,22-14-37,-22 14-24,0 0-16,42-3-25,-42 3-14,43 0-6,-43 0-13,53 3-57,-24-2-46,0 1-72,-29-2-31,51 3-104,-51-3-42,45 3-59,-45-3-74,40 2 41,-40-2-30,28 3-16,-28-3-381,0 0-380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5:12.41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1A16A7-CEBB-4B1E-BB08-0C8E8E7CBA0E}" emma:medium="tactile" emma:mode="ink">
          <msink:context xmlns:msink="http://schemas.microsoft.com/ink/2010/main" type="writingRegion" rotatedBoundingBox="9423,1289 18686,-433 18909,767 9646,2490"/>
        </emma:interpretation>
      </emma:emma>
    </inkml:annotationXML>
    <inkml:traceGroup>
      <inkml:annotationXML>
        <emma:emma xmlns:emma="http://www.w3.org/2003/04/emma" version="1.0">
          <emma:interpretation id="{448C7D13-FD73-4D47-9808-3D779005B642}" emma:medium="tactile" emma:mode="ink">
            <msink:context xmlns:msink="http://schemas.microsoft.com/ink/2010/main" type="paragraph" rotatedBoundingBox="9423,1289 18686,-433 18909,767 9646,2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18DCEF-FD73-4F86-B84B-07B06C42A67A}" emma:medium="tactile" emma:mode="ink">
              <msink:context xmlns:msink="http://schemas.microsoft.com/ink/2010/main" type="line" rotatedBoundingBox="9423,1289 18686,-433 18909,767 9646,2490"/>
            </emma:interpretation>
          </emma:emma>
        </inkml:annotationXML>
        <inkml:traceGroup>
          <inkml:annotationXML>
            <emma:emma xmlns:emma="http://www.w3.org/2003/04/emma" version="1.0">
              <emma:interpretation id="{358DD32C-BCF1-4969-8744-9DBFA7CEB0D1}" emma:medium="tactile" emma:mode="ink">
                <msink:context xmlns:msink="http://schemas.microsoft.com/ink/2010/main" type="inkWord" rotatedBoundingBox="9503,2310 10310,1291 11055,1882 10248,2900"/>
              </emma:interpretation>
              <emma:one-of disjunction-type="recognition" id="oneOf0">
                <emma:interpretation id="interp0" emma:lang="en-US" emma:confidence="0">
                  <emma:literal>i:</emma:literal>
                </emma:interpretation>
                <emma:interpretation id="interp1" emma:lang="en-US" emma:confidence="0">
                  <emma:literal>ai:</emma:literal>
                </emma:interpretation>
                <emma:interpretation id="interp2" emma:lang="en-US" emma:confidence="0">
                  <emma:literal>pi:</emma:literal>
                </emma:interpretation>
                <emma:interpretation id="interp3" emma:lang="en-US" emma:confidence="0">
                  <emma:literal>nisei:</emma:literal>
                </emma:interpretation>
                <emma:interpretation id="interp4" emma:lang="en-US" emma:confidence="0">
                  <emma:literal>diet:</emma:literal>
                </emma:interpretation>
              </emma:one-of>
            </emma:emma>
          </inkml:annotationXML>
          <inkml:trace contextRef="#ctx0" brushRef="#br0">-4142 5270 180,'0'0'729,"0"0"-184,-5-23-120,5 23-91,0 0-67,0 0-40,-8-25 0,8 25-51,0 0 13,0 0-57,0 0 9,0 0-67,0 0 24,0 0-14,0 0 54,0 0-17,0 0-10,-29 19-12,19 1 11,1 2-8,-2 4 13,-1 2-19,1 3-7,0-5-25,0 1-3,-1 4-16,-4-5 36,8 0-14,-1-4-11,-1 1-10,1 2-8,1-3-6,1 1-4,-3-3-2,2-1-5,8-19-1,-16 33-4,16-33-3,-14 26 2,14-26-5,-11 20-2,11-20-3,0 0-7,-15 21-1,15-21 8,0 0-16,-9 19 1,9-19-27,0 0-79,0 0-12,0 0-70,-15 18-37,15-18-83,0 0-88,0 0-146,0 0-526,0 0-693</inkml:trace>
          <inkml:trace contextRef="#ctx0" brushRef="#br0" timeOffset="-365.7438">-4701 5421 365,'0'0'356,"0"0"-71,0 0-50,0 0-46,0 0-25,0 0-60,0 0-12,0 0 32,0 0-17,0 0-10,0 0-11,0 0-4,0 0-1,0 0 0,0 0 5,0 0 4,0 0 5,0 0 3,0 0 8,0 0 15,0 0-1,0 0 23,0 0-30,0 0 29,0 0-48,0 0 38,0 0-61,0 0 48,0 0-13,0 0-17,0 0-14,0 0-18,0 0-6,0 0-13,0 0-8,0 0-4,0 0-6,0 0-3,0 0-18,0 0 2,33 6 15,-33-6-3,24 15-9,-24-15 0,32 20-1,-13-9 8,5 5-41,2-2 58,1 0-51,2 3 56,-2-2-48,4-1 46,-2 5-48,1-5 44,-1 2-47,0-1 48,-4-1-49,-1 2 44,-4-4-45,-3-1 46,-17-11-48,28 19 48,-28-19-48,24 18 35,-24-18-31,19 12 45,-19-12-47,18 12 48,-18-12-46,0 0 32,17 12-29,-17-12 44,0 0-48,0 0 48,21 12-55,-21-12 55,0 0-46,0 0 43,0 0-45,0 0 46,29 1-47,-29-1 38,0 0-58,0 0 40,18-15-69,-18 15 24,0 0-74,0 0-63,9-22-17,-9 22-38,0 0-41,-5-23-43,5 23-47,-11-20-106,11 20-233,-11-21-215</inkml:trace>
        </inkml:traceGroup>
        <inkml:traceGroup>
          <inkml:annotationXML>
            <emma:emma xmlns:emma="http://www.w3.org/2003/04/emma" version="1.0">
              <emma:interpretation id="{F956928F-C277-414A-BE9B-AA5F8AB8323B}" emma:medium="tactile" emma:mode="ink">
                <msink:context xmlns:msink="http://schemas.microsoft.com/ink/2010/main" type="inkWord" rotatedBoundingBox="13248,577 14637,319 14774,1058 13386,1316"/>
              </emma:interpretation>
              <emma:one-of disjunction-type="recognition" id="oneOf1">
                <emma:interpretation id="interp5" emma:lang="en-US" emma:confidence="0">
                  <emma:literal>net</emma:literal>
                </emma:interpretation>
                <emma:interpretation id="interp6" emma:lang="en-US" emma:confidence="0">
                  <emma:literal>not</emma:literal>
                </emma:interpretation>
                <emma:interpretation id="interp7" emma:lang="en-US" emma:confidence="0">
                  <emma:literal>Net</emma:literal>
                </emma:interpretation>
                <emma:interpretation id="interp8" emma:lang="en-US" emma:confidence="0">
                  <emma:literal>Nat</emma:literal>
                </emma:interpretation>
                <emma:interpretation id="interp9" emma:lang="en-US" emma:confidence="0">
                  <emma:literal>Not</emma:literal>
                </emma:interpretation>
              </emma:one-of>
            </emma:emma>
          </inkml:annotationXML>
          <inkml:trace contextRef="#ctx0" brushRef="#br0" timeOffset="111396.1595">-2666-1430 45,'0'0'768,"-10"-23"-181,10 23-117,-13-22-61,13 22-52,-8-20-52,8 20 4,0 0-64,-9-19-34,9 19-36,0 0-37,0 0-29,0 0-24,0 0 2,0 0 47,0 0 52,0 0-22,0 0 15,-5 41-47,10-17 2,-2 6-41,3 3-7,-1 1 8,3 0-13,-1 1-16,2-2-28,-2 0 15,1-2-47,-2-5 37,1-4-44,-3 2 36,-4-24-41,10 33 38,-10-33-37,6 26 41,-6-26-42,0 0 51,7 26-49,-7-26 38,0 0-57,0 0 20,0 0-42,0 0 37,-11-34-2,6 11 2,-2-10 0,-1-3 3,2 0 21,-1-2-24,1-1 25,3 1-18,-2 4 37,2 7-14,1 1 23,2 26-24,0-38 21,0 38-34,2-30 20,-2 30-32,6-22 23,-6 22-23,19-12 26,-19 12-21,31 0 22,-7 5-22,7 3 21,1 6-24,0 4 2,6 1 1,2 3-1,0-2 0,-4 3 6,-4-2 1,-5-4-8,0 0-2,-3-1 7,-4-2 1,-3-2-4,-17-12 2,26 15 3,-26-15 2,18 15 7,-18-15 7,0 0-12,19 11 82,-19-11-45,0 0 43,0 0-70,0 0 45,0 0-52,18-14 35,-18 14-48,0 0 39,0-41-56,0 41 59,-4-42-8,1 19-7,0 0-13,0-2-7,3 25 1,-7-42-1,7 42-2,-6-37-2,6 37-4,-3-33 0,3 33-20,-4-27-31,4 27-37,-3-24-46,3 24-25,0 0-84,2-31-15,-2 31-121,0 0-85,0 0-23,0 0-58,1-28-107,-1 28-341,0 0-593</inkml:trace>
          <inkml:trace contextRef="#ctx0" brushRef="#br0" timeOffset="111828.4484">-2065-1566 721,'0'0'589,"0"0"-154,0 0-84,0 0-86,0 0-53,4 31-51,-4-31-20,0 0-30,13 21-7,-13-21-25,12 19-13,-12-19-9,21 23-10,-21-23-5,24 23-12,-24-23-6,24 25-4,-24-25-5,21 20-2,-21-20-1,19 15-3,-19-15 0,16 11-2,-16-11 0,0 0 3,21 11 5,-21-11 0,0 0-2,0 0-2,0 0 0,28-2 1,-28 2 1,0 0-3,11-17 3,-11 17 4,0 0 18,3-25 2,-3 25 17,0 0-12,-2-29 12,2 29-25,0 0 13,-4-32-23,4 32 18,0 0-13,-12-26 27,12 26-38,0 0 22,-9-22-33,9 22 28,0 0-33,-11-15 22,11 15-27,0 0 22,0 0-26,0 0 27,-28-9-20,28 9 41,-19 12-20,19-12 47,-30 25-43,14-10-1,-1 2 8,1-1-5,2 1-14,1 2 7,0-1-10,13-18 0,-14 27-2,14-27-1,-8 31-1,8-31-4,0 26-17,0-26-27,6 26-33,-6-26-37,15 18-47,-15-18-55,25 11-43,-25-11-43,40 4-113,-40-4-462,45-12-437</inkml:trace>
          <inkml:trace contextRef="#ctx0" brushRef="#br0" timeOffset="112252.3366">-1556-1821 180,'6'-27'679,"-6"27"-201,0 0-86,4-28-74,-4 28-20,0 0-42,6-31-23,-6 31-24,0 0-27,0 0-34,7-20-48,-7 20-13,0 0-31,0 0-1,0 0-16,0 0-1,0 0-16,8-21 24,-8 21-4,0 0 24,0 0-19,0 0 32,17 12-25,-17-12 52,15 16-36,-15-16 8,11 26 28,-11-26-39,9 36 26,-2-15-37,-1 4 25,1 1-29,-1 3 16,2 1-39,-3 4 24,1-4-37,-1 0 27,0 4-34,-2-5 29,0 1-34,2-3 31,-2 1-36,1-2-2,-3 0 5,-1-26 0,3 43 0,-3-43-5,5 39 7,-5-39-8,5 35 0,-5-35-1,7 28-9,-7-28-25,8 22-33,-8-22-27,9 19-38,-9-19-25,0 0-28,18 21-36,-18-21-35,0 0-35,26 4-7,-26-4-94,0 0-107,20-14-258,-20 14-273</inkml:trace>
          <inkml:trace contextRef="#ctx0" brushRef="#br0" timeOffset="112354.9044">-1440-1380 93,'0'0'724,"-24"-7"-178,24 7-131,0 0-57,-26-6-60,26 6-40,0 0-36,0 0-46,0 0-31,-21-11-33,21 11-19,0 0-25,0 0-25,21-11-60,-21 11-79,35-8-60,-8 4-104,9-2-35,-1-4-161,4 3-266,4 0-226</inkml:trace>
        </inkml:traceGroup>
        <inkml:traceGroup>
          <inkml:annotationXML>
            <emma:emma xmlns:emma="http://www.w3.org/2003/04/emma" version="1.0">
              <emma:interpretation id="{96ECF2AD-1B9E-4CD4-B3F7-D524EFBDF2C5}" emma:medium="tactile" emma:mode="ink">
                <msink:context xmlns:msink="http://schemas.microsoft.com/ink/2010/main" type="inkWord" rotatedBoundingBox="15508,381 18726,-217 18886,643 15668,1241"/>
              </emma:interpretation>
              <emma:one-of disjunction-type="recognition" id="oneOf2">
                <emma:interpretation id="interp10" emma:lang="en-US" emma:confidence="0">
                  <emma:literal>=0</emma:literal>
                </emma:interpretation>
                <emma:interpretation id="interp11" emma:lang="en-US" emma:confidence="0">
                  <emma:literal>to</emma:literal>
                </emma:interpretation>
                <emma:interpretation id="interp12" emma:lang="en-US" emma:confidence="0">
                  <emma:literal>t</emma:literal>
                </emma:interpretation>
                <emma:interpretation id="interp13" emma:lang="en-US" emma:confidence="0">
                  <emma:literal>€0</emma:literal>
                </emma:interpretation>
                <emma:interpretation id="interp14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114399.2671">1670-1824 665,'0'0'611,"0"0"-133,0 0-72,0 0-70,26-5-44,-26 5-40,0 0 0,0 0-54,24-5 3,-24 5-68,0 0 2,32-3-28,-32 3-7,29-1-63,-29 1 25,34 0-46,-34 0 20,40 1-80,-40-1-27,38 0-61,-38 0-69,36 0-35,-36 0-80,35 0-7,-35 0-117,26-6-367,-26 6-339</inkml:trace>
          <inkml:trace contextRef="#ctx0" brushRef="#br0" timeOffset="114801.5342">1658-1626 447,'-24'23'525,"24"-23"-153,-17 18-53,17-18-78,0 0-2,-14 23-42,14-23-1,0 0-15,0 0-17,8 27-36,-8-27-19,24 10-29,-24-10-22,40 5-58,-12-1-35,0-4-80,4 0 4,1-2-67,3-1 38,1-4-60,-1-2-43,-1-3-88,0-2-266,4-7-108</inkml:trace>
          <inkml:trace contextRef="#ctx0" brushRef="#br0" timeOffset="114905.1028">2375-1938 12,'17'-22'651,"-17"22"-157,15-18-89,-15 18-64,0 0-54,13-19-54,-13 19-42,0 0-35,0 0-44,0 0-2,14-15 7,-14 15 3,0 0-11,0 0 1,0 0 16,10 26-27,-10-26 32,5 26-29,-5-26 16,4 29-39,-4-29 37,10 28-56,-10-28-2,11 40 1,-4-20 15,1 1-52,3-2-1,-1 0-3,4-2-5,0 1 26,2-3 8,2-1-49,1-3-2,4-2 0,-2 1 1,-21-10 3,40 8 2,-40-8 1,38-5 2,-38 5 38,39-13-43,-22 1 36,-1-3-41,-1 1 10,-4-5 5,-1 0 4,-2-1-4,-8 20 12,6-42-2,-6 42-14,0-40-3,0 40-4,-9-34-24,9 34-50,-26-30-41,7 20-42,-5 0-64,0 3-44,-4 4-85,-1 3 10,-1 0-144,4 3-382,-1 2-416</inkml:trace>
          <inkml:trace contextRef="#ctx0" brushRef="#br0" timeOffset="113816.8777">-375-1312 547,'0'0'650,"0"0"-161,-16-13-95,16 13-83,0 0-59,0 0-32,0 0-34,0 0-37,0 0-19,0 0-27,8-23-9,-8 23-28,24-7-5,-24 7-21,37-11 0,-37 11-15,45-7 2,-20 2 43,1 3-62,-26 2-13,42-7 13,-42 7-9,40-6 11,-40 6-12,37-11 11,-37 11-10,32-11 11,-32 11-9,27-12 16,-27 12 0,24-11 18,-24 11-16,18-11 31,-18 11-22,0 0 25,21-12-35,-21 12 19,0 0-35,0 0 20,21-14-24,-21 14 10,0 0-25,0 0 29,0 0-23,0 0 23,22 7-25,-22-7 24,0 0-19,13 19 20,-13-19-25,0 0 35,16 25-37,-16-25 28,11 16-31,-11-16 28,11 16-24,-11-16 23,0 0-22,20 18 22,-20-18-22,0 0 24,0 0-22,24 10 36,-24-10-37,0 0 29,0 0-30,27-9 30,-27 9-24,0 0 25,18-23-26,-18 23 31,0 0-20,8-28 67,-8 28-24,0 0 51,0-32-46,0 32 26,0 0-54,-8-26 26,8 26-45,-12-16 31,12 16-31,0 0 27,-17-16-49,17 16 40,0 0-74,0 0-4,-21-13-59,21 13-19,0 0-36,0 0-10,0 0 22,0 0-8,0 0 36,0 0-2,0 0 40,0 0-21,18-17 26,-18 17-6,25-8 48,-25 8-22,36-10 44,-36 10-24,35-10 38,-35 10-14,30-8 49,-30 8-8,26-5 37,-26 5-8,0 0 13,32-6-9,-32 6 9,0 0-2,27 2 19,-27-2 16,20 9 3,-20-9 12,16 15-13,-16-15 6,14 18-27,-14-18 26,14 24-44,-14-24 22,13 25-39,-13-25 22,10 25 11,-10-25-65,10 23-2,-10-23 1,0 0-1,11 23 1,-11-23 0,0 0 29,0 0-21,6 23 1,-6-23-8,0 0 19,0 0 1,0 0-12,0 0-7,0 0-6,0 0-9,0 0-6,0 0-10,32-5-10,-32 5 10,18-21-44,-18 21 7,21-23-17,-21 23 3,17-26-4,-17 26 4,23-32 7,-10 13 1,1 0 12,1-4 6,2 1 15,-4 5 1,2-2 13,1-3-4,-2 3 16,-1 1-7,0-1 12,-2 4-2,0-3 12,-11 18 10,16-24 14,-16 24 13,16-19 2,-16 19 19,0 0-29,13-21 6,-13 21-27,0 0 11,0 0-17,0 0 17,0 0-1,0 0 24,0 0-20,0 0 32,-18 25-27,18-25 26,-16 27-32,16-27 29,-17 37-42,7-17 41,2 1-44,8-21 18,-14 34-38,14-34 41,-10 37-46,10-37 3,-5 31 3,5-31-3,-1 27-19,1-27-38,3 26-28,-3-26-37,13 22-56,-13-22-21,24 19-28,-24-19-64,37 9-22,-37-9-76,43-3-366,-17-3-279</inkml:trace>
          <inkml:trace contextRef="#ctx0" brushRef="#br0" timeOffset="112908.2737">-335-1678 698,'0'0'578,"0"0"-159,0 0-75,0 0-98,0 0-49,0 0-52,0 0-15,0 0-40,29-4-3,-29 4-30,0 0-13,34 8-8,-34-8-2,33 11-10,-33-11-6,36 8 9,-36-8-15,36 6 9,-36-6-16,34 3 12,-34-3-16,31-2 15,-31 2-16,28-7 14,-28 7-12,26-13 3,-26 13 13,24-21-3,-24 21 2,21-26 9,-21 26-5,16-31 4,-16 31-8,8-36 15,-8 36 2,2-35 8,-2 35 0,-3-36-5,3 36 14,-8-35 2,8 35 18,-12-31-14,12 31 53,-9-22-66,9 22-10,-10-23 0,10 23-14,0 0-9,-16-22-3,16 22 21,0 0-22,-16-12 30,16 12-16,0 0 15,0 0 9,-29 5-4,29-5 8,-18 15-13,18-15 24,-17 20 19,6-2 25,1 1-35,0 4 36,2-1-17,0 4 11,2 4-32,-2 1 20,3 1-27,0 2 36,2 0-35,-2 0 16,4-1-28,-6 4 27,7-8-23,-3 2 12,3-1-32,-2-1-5,1 0-4,-1-1-3,2 1 0,-5-1-5,4-1-4,1-27-2,-4 48-3,4-48-1,-3 41-35,3-41 38,-3 38-34,3-38 25,-5 33-75,5-33 1,-5 27-92,5-27-48,0 0-14,-1 37-24,1-37-87,0 0 17,0 0-46,3 27-89,-3-27-125,0 0-281,0 0-411</inkml:trace>
          <inkml:trace contextRef="#ctx0" brushRef="#br0" timeOffset="114259.1724">1136-1675 551,'0'0'512,"0"0"-150,13-25-42,-13 25-54,0 0 0,11-19-35,-11 19-19,0 0-26,0 0-34,0 0-27,10-19-27,-10 19-24,0 0-14,0 0-15,0 0-6,0 0-9,0 0-6,0 0 2,0 0-6,0 0-8,22 7-2,-22-7-2,0 0 2,0 0-6,0 0-1,8 22 0,-8-22-2,0 0-3,0 0 39,0 0-50,0 0 0,0 0 4,8 20 3,-8-20-17,0 0-9,0 0-9,0 0 2,0 0 14,0 0-1,7-21 14,-7 21-8,0 0 4,0-28 12,0 28-6,0 0 11,0-32-9,0 32 18,0 0 4,-3-32 13,3 32-8,0 0-3,0 0-6,-4-27-2,4 27-9,0 0 3,0 0 2,0 0 14,-24 7 3,24-7 3,-21 19 2,21-19-3,-25 27-4,10-9-2,4-1-1,-2 2-9,0 0 9,2-2-11,2 2-6,9-19-6,-10 31-36,10-31-25,0 0-64,2 37-26,-2-37-87,20 15-23,-20-15-139,34 4-343,-34-4-260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1:29.8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18D745A-28F3-4254-B49C-77CB5E63FF12}" emma:medium="tactile" emma:mode="ink">
          <msink:context xmlns:msink="http://schemas.microsoft.com/ink/2010/main" type="inkDrawing" rotatedBoundingBox="10347,10310 13254,9442 13409,9959 10501,10827" semanticType="callout" shapeName="Other">
            <msink:sourceLink direction="to" ref="{5BACAC20-7DDB-4A2C-8E6C-3C05F7D1C471}"/>
            <msink:sourceLink direction="from" ref="{5BACAC20-7DDB-4A2C-8E6C-3C05F7D1C471}"/>
          </msink:context>
        </emma:interpretation>
      </emma:emma>
    </inkml:annotationXML>
    <inkml:trace contextRef="#ctx0" brushRef="#br0">20 776 275,'0'0'425,"0"0"-120,0 0-101,0 0-10,0 0-34,0 0-35,0 0-13,0 0-13,0 0-20,0 0 7,0 0-17,-21 11-16,21-11 26,0 0-53,0 0 61,0 0-40,0 0 65,0 0-54,0 0 76,0 0-57,0 0 52,0 0-63,22 10 40,-22-10-51,0 0 51,0 0-65,0 0 45,21 12-62,-21-12 49,0 0-63,0 0 54,24 10-60,-24-10 42,0 0-48,31 11-1,-31-11 4,25 10-1,-25-10 3,29 11-2,-29-11 1,39 10 3,-39-10-1,38 10 4,-14-5 3,2-3 3,-2 5 8,2-3 5,-26-4-2,45 4-1,-45-4-3,46 4-1,-46-4-1,45 2 16,-45-2-18,47 0 32,-47 0-47,43-2 4,-43 2 6,45 0 34,-45 0-43,43-2 34,-43 2-37,45-3 36,-45 3-38,47-2 25,-47 2-38,46-1 30,-46 1-27,48-3 33,-48 3-36,55-3 36,-28 0 0,2 0-8,1 1-4,4-6-31,0 4 36,1-1-34,0-1 37,-6 6-21,5-5 14,1-2-14,-1 4 20,-7-2-31,1-1 24,-4 1-21,-24 5 30,40-8-24,-40 8 29,37-10-15,-37 10 21,35-10-11,-35 10 5,32-15-5,-32 15-7,32-14 2,-32 14 4,32-15-4,-32 15-4,32-16 1,-11 4-2,-2 4-2,4-1-3,-1-1-1,2-1 2,0 3-4,5-2-4,0 0-9,2 0 23,-1-1-8,-4 4 2,1-1 0,-1 1-1,-2-1-2,0 1-1,-2-2 2,-1 0-3,-21 9 3,35-13 0,-35 13 2,33-12 4,-33 12-1,27-13 1,-27 13 0,25-13-10,-25 13 4,25-14 0,-25 14 52,25-18-52,-25 18 38,28-19-53,-28 19 53,27-19 0,-27 19-15,27-20-48,-27 20 48,29-19-48,-29 19 47,29-21-46,-29 21 46,25-19-45,-25 19 49,23-15-45,-23 15 47,21-15-43,-21 15 38,22-16-31,-22 16 27,20-14-27,-20 14 2,20-16 33,-20 16-26,24-18 0,-24 18 3,21-17-13,-21 17 6,20-17-7,-20 17 2,22-19 4,-22 19 0,19-18 10,-19 18-3,20-22 0,-20 22 33,19-15-41,-19 15 36,17-17-39,-17 17 34,18-14-40,-18 14 36,18-15-38,-18 15 39,17-15-26,-17 15 36,18-13 11,-18 13-12,16-13-4,-16 13-1,16-12 0,-16 12 1,0 0-1,19-19-2,-19 19 0,0 0-8,18-12 1,-18 12-4,0 0 1,0 0-4,18-14-9,-18 14 2,0 0-4,0 0 1,0 0-1,14-11 8,-14 11-10,0 0-2,0 0-7,0 0-26,0 0-44,0 0-57,0 0-51,0 0-45,0 0-50,0 0-35,0 0-7,0 0-63,0 0-133,-10-22-331,10 22-395</inkml:trace>
    <inkml:trace contextRef="#ctx0" brushRef="#br0" timeOffset="820.0465">2291-16 126,'0'0'513,"0"0"-141,0 0-72,0 0-56,0 0-24,0 0-18,0 0-15,0 0-18,0 0-35,0 0-31,0 0-15,0 0-5,-25-4-25,25 4 30,0 0 1,0 0 0,0 0-3,0 0-2,0 0 0,0 0 0,0 0-2,0 0 0,0 0 0,0 0 2,0 0 3,0 0-1,25 5-3,-25-5-2,0 0-11,0 0-10,24-4 32,-24 4-54,0 0-16,29-3 6,-29 3-20,29-1 13,-29 1-12,32-3 8,-32 3-13,34 0 9,-34 0-13,40 1 10,-40-1-11,42 3 14,-42-3-16,43 2 10,-43-2 0,43 1-3,-43-1 13,37 3-5,-37-3-12,32 0-1,-32 0 4,0 0 2,39 1 8,-39-1-7,0 0 36,35 0 1,-35 0-4,0 0-9,34-1-6,-34 1-3,0 0-3,30-4-2,-30 4-4,0 0-1,25-3-2,-25 3 0,0 0 0,0 0 2,25-4 5,-25 4 9,0 0 3,0 0 6,0 0-5,0 0 4,26-5-11,-26 5-1,0 0 0,0 0 3,0 0 1,0 0 2,0 0-1,0 0-6,0 0-2,21-7-1,-21 7 5,0 0-6,0 0 1,0 0 1,0 0-2,0 0-3,0 0-1,0 0 3,0 0-7,0 0-1,0 0-1,0 0 4,0 0-6,0 0-2,0 0 0,0 0-2,0 0 0,0 0 4,0 0 11,0 0 7,0 0 2,0 0 1,14 20 4,-14-20-8,0 0 0,-1 34-3,1-34-3,-4 30-3,4-30 4,-8 33-41,8-33 36,-13 42-38,5-23-24,0 2-146,0-1-41,-1 1-84,-2-4-98,-1 2-162,12-19-602,-24 33-794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1:35.50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6A6D7E2-BEF5-476D-B532-336E56F06829}" emma:medium="tactile" emma:mode="ink">
          <msink:context xmlns:msink="http://schemas.microsoft.com/ink/2010/main" type="inkDrawing" rotatedBoundingBox="10287,2696 10775,6995 10032,7080 9544,2781" semanticType="verticalRange" shapeName="Other">
            <msink:sourceLink direction="with" ref="{6C0F043B-E9C2-4FD6-81FB-B21775BA2C13}"/>
            <msink:sourceLink direction="with" ref="{8E5A9522-3F47-4432-ABF9-394D11DD216B}"/>
          </msink:context>
        </emma:interpretation>
      </emma:emma>
    </inkml:annotationXML>
    <inkml:trace contextRef="#ctx0" brushRef="#br0">735 4308 202,'0'0'560,"0"0"-84,0 0-164,0 0-10,0 0-113,0 0 33,-14-17-81,14 17 44,0 0-68,0 0 33,0 0-79,0 0 39,0 0-70,-12-22 45,12 22-74,0 0 45,0 0-70,0 0 54,0 0-72,0 0 65,0 0-56,0 0 57,0 0-60,0 0 62,5-28-62,-5 28 67,0 0-46,0 0 69,3-24-54,-3 24 27,0 0 48,4-29 4,-4 29-10,3-26-24,-3 26-4,1-30 0,-1 30-7,2-38 6,-2 38-3,0-39-9,0 39-7,-3-40-4,3 40-6,-2-45 19,1 17-26,-3 0 50,1 1-65,-2-6 53,5 0-73,-3-3 49,0 0-9,0-6 19,3 2-68,-2-3 65,1 0-59,-1 0-5,0-4 15,1-10 5,-2 2 2,-1-4 7,3 0 4,-2-1 7,-1-7 1,1 6 5,-3-3-4,2 0 3,-2 4 0,-2-4 2,0 0-9,-2 4 46,2-3-37,-3 2 40,-2 0-54,4 2-1,-3 0 6,3 2 0,-1 0 54,2 1-8,0-1-38,0 2-3,5 1-2,-2 2-2,-3-4 2,5 3-4,0 8 0,-1 1-2,4-2-2,0-1 2,0 1-5,4 1 1,-4-1 1,0 1-2,3 0-4,-2 1 15,-2-1-34,2 4 4,3-1-2,-4 1-6,1 3 18,1-3 0,1 3 26,-3 1-27,3 1 32,-3 4 0,0 2 6,0 0-3,-3-2-5,3 4-3,-3-8-4,0 3-3,-2 0-2,-2 0 28,4-1-38,-2 0 33,-3 0-40,0 1 33,0 0-24,-1 1 18,2-1-26,-2-1 23,1 4-33,-2-3 41,-1 2-39,3 4 37,-2-5-43,1 5 37,1-1-34,-1 4 34,3 1-33,-4 1 35,6-1-35,4 23 7,-13-34 4,13 34 0,-7-30 1,7 30 0,-8-23 3,8 23 0,-6-23 19,6 23-26,0 0 15,-8-26-2,8 26 2,0 0-10,-10-22 2,10 22 5,0 0 0,0 0-3,-8-25-3,8 25 1,0 0 0,0 0 1,-8-20 1,8 20-2,0 0 2,0 0-1,0 0 1,-8-23 0,8 23-2,0 0 0,0 0-1,0 0-2,0 0 6,0 0 0,0 0-8,0 0 0,0 0 7,0 0-4,0 0 1,-27 11 31,27-11-36,-14 27 32,2-6-34,3-2 32,-1 3-35,-1 3 33,-4 2-34,4 2 35,-2 0-6,2 2-2,-2-1-2,-1 1-26,3-1 28,-2-1-34,2 1 35,-2-3-27,5-5 34,-4 0-41,3-2 33,9-20-31,-15 31 34,15-31-34,-12 23 34,12-23-33,0 0 35,-10 24-33,10-24 39,0 0-38,-10 19 35,10-19-25,0 0 24,0 0-22,0 0 23,0 0-19,0 0 18,0 0-39,0 0 33,0 0-32,0 0 32,5-26-33,-5 26 33,15-30-32,-9 10 32,4-4-34,-2 3 36,4-7-36,0-1 34,-1 1-37,-1 1 35,1-1-27,2 0 28,-2 2-27,0 3 27,-1 1-18,1 2-11,-1-2 2,2 0-2,1 4 2,-3 1 3,4-1 1,-1 3 5,-13 15-2,21-26 0,-21 26 1,22-23 1,-22 23 1,20-15 1,-20 15-1,22-14 3,-22 14 7,23-9-10,-23 9 6,27-3-1,-27 3 0,29 0-6,-29 0 1,32 7 2,-32-7 1,37 15 1,-16-3 1,-2 2-1,-2 0 0,1 2 33,-2 0-38,-1 2 32,-3-1-36,0 0 35,1-1-39,-13-16 34,17 29-35,-17-29 35,16 28-28,-16-28 25,13 21-36,-13-21 34,10 19-36,-10-19 8,0 0-74,11 19-24,-11-19-5,0 0-38,0 0-24,14 19-13,-14-19-31,0 0 9,0 0-52,0 0 51,0 0-68,21 8-18,-21-8-132,0 0-254,13-18-193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2:19.56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BE07656-6925-4AC7-8D2F-397CACFB8F49}" emma:medium="tactile" emma:mode="ink">
          <msink:context xmlns:msink="http://schemas.microsoft.com/ink/2010/main" type="writingRegion" rotatedBoundingBox="5319,14806 7343,17293 6654,17854 4629,15367"/>
        </emma:interpretation>
      </emma:emma>
    </inkml:annotationXML>
    <inkml:traceGroup>
      <inkml:annotationXML>
        <emma:emma xmlns:emma="http://www.w3.org/2003/04/emma" version="1.0">
          <emma:interpretation id="{4E6F0E42-0675-4C00-A0B3-B5B4441DD749}" emma:medium="tactile" emma:mode="ink">
            <msink:context xmlns:msink="http://schemas.microsoft.com/ink/2010/main" type="paragraph" rotatedBoundingBox="5319,14806 7343,17293 6654,17854 4629,153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5F7C62-227C-4F91-8A34-893A4B671745}" emma:medium="tactile" emma:mode="ink">
              <msink:context xmlns:msink="http://schemas.microsoft.com/ink/2010/main" type="line" rotatedBoundingBox="5319,14806 7343,17293 6654,17854 4629,15367"/>
            </emma:interpretation>
          </emma:emma>
        </inkml:annotationXML>
        <inkml:traceGroup>
          <inkml:annotationXML>
            <emma:emma xmlns:emma="http://www.w3.org/2003/04/emma" version="1.0">
              <emma:interpretation id="{6933419A-9811-4301-9E51-9584D502925B}" emma:medium="tactile" emma:mode="ink">
                <msink:context xmlns:msink="http://schemas.microsoft.com/ink/2010/main" type="inkWord" rotatedBoundingBox="5319,14806 7343,17293 6654,17854 4629,15367"/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+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=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94 290 353,'-24'-10'664,"24"10"-136,-24-14-76,24 14-39,-17-10-61,17 10 25,0 0-97,-20-14-28,20 14-46,0 0-43,-9-18-10,9 18-21,0 0-23,0 0-17,3-26-16,-3 26-14,0 0-11,19-24-9,-19 24-6,23-22 25,-23 22-21,29-21 41,-15 8-28,-14 13 26,30-26-27,-12 13 28,-18 13-26,27-22 31,-27 22-12,23-21 40,-23 21-15,16-14 15,-16 14-28,0 0 14,21-17-46,-21 17 8,0 0-34,0 0 22,0 0 0,27-5 21,-27 5-14,0 0-2,29 22-10,-29-22 2,21 28-9,-7-9-16,-3 0-5,5 7-2,-1 0 6,3 1-13,-6 4-38,6 1-84,-4 1-34,-1 3-90,3 9-97,0-1-95,2 3-64,0 4-54,-4-3-121,1-2-447,1 4-733</inkml:trace>
          <inkml:trace contextRef="#ctx0" brushRef="#br0" timeOffset="-372.248">-24 884 806,'0'0'627,"0"0"-128,0-36-78,0 36-69,0 0-54,0 0-45,0-33-43,0 33-37,0 0-3,0 0 28,0 0-3,17-14-7,-17 14-12,21 14-10,-3-2-19,3 9-29,3 3-18,0 3-18,1 3-14,3 5-10,-1 0-7,-1-3 3,-5-3-10,-2 1-28,-2-4 26,-2-5-23,-1 0 26,-4-3-22,-10-18 31,11 30-19,-11-30 39,10 22-20,-10-22 22,0 0-32,0 0 15,-10 30-30,10-30-4,0 0 19,-24 5-24,24-5 22,0 0-23,-32-9 19,32 9-27,-21-16 14,21 16-23,-17-27 20,17 27-27,-10-31 18,10 31-20,-2-33 18,2 33-22,8-43 12,0 21-54,2-4-8,3 0-25,1 0-36,1 0-27,2 0-27,-1 2-25,0-1-50,4 1-48,-3-1-39,1 0-80,3 2-9,-4-4-22,-5-3-110,1 3-288,-2 1-390</inkml:trace>
          <inkml:trace contextRef="#ctx0" brushRef="#br0" timeOffset="893.7053">1676 2389 458,'0'0'762,"0"0"-147,0 0-162,0 0-69,0 0-99,0 0 1,-21-11-46,21 11 21,0 0 4,-17 18-7,17-18-30,-13 20-35,13-20-21,-14 26-21,14-26-22,-7 37-14,7-37-12,3 40-14,1-16-10,2 0-17,-1 1-11,4-2-7,-2-1-6,4 1-6,0-1-6,-1-3-2,1 1-4,-1-2 3,1-2-7,-11-16-2,21 25-5,-21-25-3,21 22 1,-21-22-1,21 12 3,-21-12-5,20 12 0,-20-12 3,0 0-4,31 5-20,-31-5-21,0 0-18,32-14-16,-32 14 2,21-19-3,-21 19-12,17-29-2,-17 29-8,10-39 3,-5 16 2,-2-3 3,-6 0 10,1-2 18,-4-4 11,-1 0 3,-1 1 9,-1 4 15,-2-2 32,-2 2-30,-5 3 42,4 0-23,-1 7 35,2 0-28,-1 2 22,14 15-27,-27-22 27,27 22-31,-29-13 20,29 13-13,-24-7 22,24 7-20,0 0 23,-39 3-27,39-3 24,-21 12-21,21-12 28,-17 12-21,17-12 18,-13 19-7,13-19 9,0 0-4,-5 30 1,5-30-10,0 0 4,15 29-2,-15-29-4,24 16-10,-24-16-1,38 15-10,-38-15-51,42 8-57,-17-5-51,-25-3-62,49 3-41,-49-3-39,45-6-61,-20 1-12,-1-2-17,-6-6-128,-2 0-280,-2-2-328</inkml:trace>
          <inkml:trace contextRef="#ctx0" brushRef="#br0" timeOffset="1241.9387">1663 1920 369,'0'0'734,"-25"-19"-169,25 19-32,-21-18-91,21 18 2,0 0-69,-19-17-8,19 17-54,0 0-31,-15-18-67,15 18-21,0 0-41,0 0-18,0 0-38,-3-29-9,3 29-31,0 0 1,0 0-16,0 0-5,13-19-17,-13 19 10,0 0-14,0 0 5,14-19-14,-14 19 9,0 0-11,15-18 8,-15 18-5,0 0 2,14-23-10,-14 23 11,13-21-10,-13 21 9,11-17-8,-11 17 14,0 0-3,13-22-2,-13 22 5,0 0 0,15-16-16,-15 16 6,0 0-4,0 0 7,0 0-6,0 0 12,30 0-10,-30 0 4,19 16-5,-19-16 5,28 28-14,-16-11 1,6 2 6,-4 4-8,4 2-71,-3-2-37,1 3-86,-5 2-54,0 0-108,-5-2-67,1 6-58,-7-32-114,-3 52-418,-7-19-628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5-20T04:12:21.35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124B2C6-29F3-472E-BE7D-8EA85F90637C}" emma:medium="tactile" emma:mode="ink">
          <msink:context xmlns:msink="http://schemas.microsoft.com/ink/2010/main" type="writingRegion" rotatedBoundingBox="2934,17654 4423,16030 4925,16490 3435,18113"/>
        </emma:interpretation>
      </emma:emma>
    </inkml:annotationXML>
    <inkml:traceGroup>
      <inkml:annotationXML>
        <emma:emma xmlns:emma="http://www.w3.org/2003/04/emma" version="1.0">
          <emma:interpretation id="{23AE8815-E1A4-431E-8425-D4D1082CB6D4}" emma:medium="tactile" emma:mode="ink">
            <msink:context xmlns:msink="http://schemas.microsoft.com/ink/2010/main" type="paragraph" rotatedBoundingBox="2934,17654 4423,16030 4925,16490 3435,18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7617C1-B5A7-4D94-AD10-113C3D7D5D49}" emma:medium="tactile" emma:mode="ink">
              <msink:context xmlns:msink="http://schemas.microsoft.com/ink/2010/main" type="line" rotatedBoundingBox="2934,17654 4423,16030 4925,16490 3435,18113"/>
            </emma:interpretation>
          </emma:emma>
        </inkml:annotationXML>
        <inkml:traceGroup>
          <inkml:annotationXML>
            <emma:emma xmlns:emma="http://www.w3.org/2003/04/emma" version="1.0">
              <emma:interpretation id="{10D203E7-D141-40D7-BC8E-CBC7A8956E6A}" emma:medium="tactile" emma:mode="ink">
                <msink:context xmlns:msink="http://schemas.microsoft.com/ink/2010/main" type="inkWord" rotatedBoundingBox="2934,17654 4423,16030 4925,16490 3435,18113"/>
              </emma:interpretation>
              <emma:one-of disjunction-type="recognition" id="oneOf0">
                <emma:interpretation id="interp0" emma:lang="en-US" emma:confidence="0">
                  <emma:literal>p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-2 47 707,'0'0'623,"0"0"-61,6-27-84,-6 27-71,0 0-57,0 0-44,7-22-35,-7 22-7,0 0-1,0 0-10,0 0-4,0 0-17,21 11-14,-21-11-23,13 26-27,-13-26-14,14 37-19,-9-15-2,3 0-3,-2 1-18,1 1-15,-1-2-23,1 1-14,-7-23-11,6 40-9,-6-40-9,8 35-5,-8-35-6,6 34-21,-6-34-10,4 27-56,-4-27-56,0 0-45,0 29-70,0-29-32,0 0-97,0 0-26,0 0-26,3 30-53,-3-30 31,0 0-32,0 0-22,0 0-347,0 0-384</inkml:trace>
          <inkml:trace contextRef="#ctx0" brushRef="#br0" timeOffset="251.1662">200 144 82,'16'-26'532,"-16"26"-100,10-21-30,-10 21-29,0 0-33,11-25-25,-11 25-26,0 0-20,0 0-22,8-22-30,-8 22-26,0 0-27,0 0 8,0 0-10,0 0-19,0 0-19,0 0-1,0 0 22,0 0-24,-14 15 6,14-15-32,0 0 5,-7 23-18,7-23 3,0 0-12,-1 26 5,1-26-10,0 0-6,8 31-15,-8-31-2,13 20-12,-13-20-2,20 20-12,-20-20 2,31 16-11,-31-16-10,37 10-46,-37-10-34,40 5-78,-40-5-35,40 4-122,-40-4-43,34-1-107,-34 1-12,29-6-116,-29 6-387,20-12-573</inkml:trace>
          <inkml:trace contextRef="#ctx0" brushRef="#br0" timeOffset="596.898">178-254 526,'-18'-10'706,"18"10"-121,-30-17-108,30 17-50,-26-16-74,26 16-25,-21-10-43,21 10-25,0 0-48,-18-17-28,18 17-68,0 0-6,0 0-47,0 0 13,7-20-40,-7 20 15,0 0-32,26-13 19,-26 13-30,20-10 22,-20 10-26,23-11 25,-23 11-31,24-12 28,-24 12-7,26-14 2,-26 14 27,28-15 26,-28 15-10,25-18 11,-25 18-15,24-12 14,-24 12-18,19-10-2,-19 10-28,0 0 2,22-9 14,-22 9 4,0 0 10,29 9 1,-29-9-1,29 22-12,-13-8-6,2 4-3,-1 6-14,-1 0-5,2 0-1,-2 4-3,2-1-41,-2-1-28,-3-2-51,-2-1-56,3-1-58,-1-3-71,0 0-36,0-1-54,4-3-67,0-3 35,2-3-60,-19-9-482,35 6-544</inkml:trace>
          <inkml:trace contextRef="#ctx0" brushRef="#br0" timeOffset="3394.2952">874-456 42,'0'0'400,"0"0"-153,0 0-7,0 0-59,0 0 22,0 0-48,0 0 33,0 0 20,0 0 15,0 0 24,0 0-18,0 0 32,0 0-12,0 0 34,0 0-29,0 0 8,0 0 17,0 0-29,0 0-7,0 0-42,0 0-11,0 0-20,0 0-7,0 0 11,0 0 10,0 0-9,5-32-24,-5 32-20,0 0-5,6-32-24,-6 32-20,5-29-26,-5 29-10,13-38 7,-5 16-13,5-4 1,0-2-18,1 2 2,2-1-10,3-3 3,-1 3-10,3-3 5,3 1-8,5-2 5,1-1-8,6 3 0,-6 1-2,5 1 12,1 1-14,-1 4 4,-5 1-4,3 4 1,-5 1-2,-2 2 5,-5 3-9,5 1-31,-10 0-30,-16 10-52,29-14-16,-29 14-64,20-10-10,-20 10-61,0 0-69,21-10-52,-21 10-60,0 0-52,0 0-13,0 0-95,0 0-326,0 0-514</inkml:trace>
          <inkml:trace contextRef="#ctx0" brushRef="#br0" timeOffset="3718.5108">1179-1276 319,'0'0'652,"-35"-9"-130,35 9-65,-29-9-22,29 9-33,-21-7-8,21 7-46,0 0-35,-23-12-25,23 12-20,0 0-25,0 0-17,0 0-44,4-26 0,-4 26-51,0 0 2,27-11-46,-27 11 6,27-12-31,-27 12 4,35-11-31,-35 11 22,36-8-31,-36 8 17,38-11-27,-38 11 19,37-8-27,-37 8 20,35-6-25,-35 6 22,28-5-26,-28 5 25,25-3-29,-25 3 14,0 0-16,29-4 25,-29 4-12,0 0 44,24 15-20,-24-15 17,20 19-27,-20-19 12,14 30-21,-14-30 20,10 37-28,-10-37 14,11 42-19,-6-19 11,-1 1-71,1 0-35,-1 0-68,-4-24-44,6 44-104,-6-44-58,11 41-71,-4-18-83,-3-2 13,-4-21-130,13 31-308,-13-31-532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D230C-B281-491A-A900-735036CC0EBA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A1616-E08D-4A1A-8197-EA5AEDFCE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3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inertial frame only forces that are acting is in the theta cap direction, </a:t>
            </a:r>
            <a:r>
              <a:rPr lang="en-US" dirty="0" err="1" smtClean="0"/>
              <a:t>ie</a:t>
            </a:r>
            <a:r>
              <a:rPr lang="en-US" dirty="0" smtClean="0"/>
              <a:t> the normal force.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75A5E-021E-46D8-9F85-EB71A5F5D7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7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3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4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8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5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5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9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09363-6F4A-4056-BD7C-BBC191993C5B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8F0C6-5CE0-4B42-82BD-DD625886E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1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2019-20%20I%20sem/videos%20for%20lecture%202019/The%20Coriolis%20Effect.wmv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.xml"/><Relationship Id="rId3" Type="http://schemas.openxmlformats.org/officeDocument/2006/relationships/image" Target="../media/image1.jpeg"/><Relationship Id="rId25" Type="http://schemas.openxmlformats.org/officeDocument/2006/relationships/image" Target="../media/image1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1.xml"/><Relationship Id="rId27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2020-21%20I%20sem/Mechanics%202020/Lecture%20videos/train%20coriolis2.mp4" TargetMode="External"/><Relationship Id="rId2" Type="http://schemas.openxmlformats.org/officeDocument/2006/relationships/hyperlink" Target="../../../../2020-21%20I%20sem/Mechanics%202020/Lecture%20videos/train%20coriolis1.mp4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../../../../2020-21%20I%20sem/Mechanics%202020/Lecture%20videos/coriolis%202.mp4" TargetMode="External"/><Relationship Id="rId4" Type="http://schemas.openxmlformats.org/officeDocument/2006/relationships/hyperlink" Target="file:///C:\Users\admin\Documents\BITS%20Teaching%20New\2020-21%20I%20sem\Mechanics%202020\Lecture%20videos\Coriis1.mp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2.emf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image" Target="../media/image27.emf"/><Relationship Id="rId3" Type="http://schemas.openxmlformats.org/officeDocument/2006/relationships/image" Target="../media/image7.emf"/><Relationship Id="rId21" Type="http://schemas.openxmlformats.org/officeDocument/2006/relationships/image" Target="../media/image18.emf"/><Relationship Id="rId34" Type="http://schemas.openxmlformats.org/officeDocument/2006/relationships/customXml" Target="../ink/ink19.xml"/><Relationship Id="rId42" Type="http://schemas.openxmlformats.org/officeDocument/2006/relationships/customXml" Target="../ink/ink23.xml"/><Relationship Id="rId7" Type="http://schemas.openxmlformats.org/officeDocument/2006/relationships/image" Target="../media/image9.emf"/><Relationship Id="rId12" Type="http://schemas.openxmlformats.org/officeDocument/2006/relationships/customXml" Target="../ink/ink8.xml"/><Relationship Id="rId17" Type="http://schemas.openxmlformats.org/officeDocument/2006/relationships/image" Target="../media/image16.emf"/><Relationship Id="rId25" Type="http://schemas.openxmlformats.org/officeDocument/2006/relationships/image" Target="../media/image20.emf"/><Relationship Id="rId33" Type="http://schemas.openxmlformats.org/officeDocument/2006/relationships/image" Target="../media/image24.emf"/><Relationship Id="rId38" Type="http://schemas.openxmlformats.org/officeDocument/2006/relationships/customXml" Target="../ink/ink21.xml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22.emf"/><Relationship Id="rId41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11.emf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6.emf"/><Relationship Id="rId40" Type="http://schemas.openxmlformats.org/officeDocument/2006/relationships/customXml" Target="../ink/ink22.xml"/><Relationship Id="rId45" Type="http://schemas.openxmlformats.org/officeDocument/2006/relationships/image" Target="../media/image30.emf"/><Relationship Id="rId5" Type="http://schemas.openxmlformats.org/officeDocument/2006/relationships/image" Target="../media/image8.emf"/><Relationship Id="rId15" Type="http://schemas.openxmlformats.org/officeDocument/2006/relationships/image" Target="../media/image15.emf"/><Relationship Id="rId23" Type="http://schemas.openxmlformats.org/officeDocument/2006/relationships/image" Target="../media/image19.emf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10" Type="http://schemas.openxmlformats.org/officeDocument/2006/relationships/customXml" Target="../ink/ink7.xml"/><Relationship Id="rId19" Type="http://schemas.openxmlformats.org/officeDocument/2006/relationships/image" Target="../media/image17.emf"/><Relationship Id="rId31" Type="http://schemas.openxmlformats.org/officeDocument/2006/relationships/image" Target="../media/image23.emf"/><Relationship Id="rId44" Type="http://schemas.openxmlformats.org/officeDocument/2006/relationships/customXml" Target="../ink/ink24.xml"/><Relationship Id="rId4" Type="http://schemas.openxmlformats.org/officeDocument/2006/relationships/customXml" Target="../ink/ink4.xml"/><Relationship Id="rId9" Type="http://schemas.openxmlformats.org/officeDocument/2006/relationships/image" Target="../media/image10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1.emf"/><Relationship Id="rId30" Type="http://schemas.openxmlformats.org/officeDocument/2006/relationships/customXml" Target="../ink/ink17.xml"/><Relationship Id="rId35" Type="http://schemas.openxmlformats.org/officeDocument/2006/relationships/image" Target="../media/image25.emf"/><Relationship Id="rId43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36.emf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3" Type="http://schemas.openxmlformats.org/officeDocument/2006/relationships/image" Target="../media/image31.emf"/><Relationship Id="rId21" Type="http://schemas.openxmlformats.org/officeDocument/2006/relationships/image" Target="../media/image40.emf"/><Relationship Id="rId7" Type="http://schemas.openxmlformats.org/officeDocument/2006/relationships/image" Target="../media/image33.emf"/><Relationship Id="rId12" Type="http://schemas.openxmlformats.org/officeDocument/2006/relationships/customXml" Target="../ink/ink30.xml"/><Relationship Id="rId17" Type="http://schemas.openxmlformats.org/officeDocument/2006/relationships/image" Target="../media/image38.emf"/><Relationship Id="rId25" Type="http://schemas.openxmlformats.org/officeDocument/2006/relationships/image" Target="../media/image42.emf"/><Relationship Id="rId33" Type="http://schemas.openxmlformats.org/officeDocument/2006/relationships/image" Target="../media/image46.emf"/><Relationship Id="rId2" Type="http://schemas.openxmlformats.org/officeDocument/2006/relationships/customXml" Target="../ink/ink25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29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11" Type="http://schemas.openxmlformats.org/officeDocument/2006/relationships/image" Target="../media/image35.emf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23" Type="http://schemas.openxmlformats.org/officeDocument/2006/relationships/image" Target="../media/image41.emf"/><Relationship Id="rId28" Type="http://schemas.openxmlformats.org/officeDocument/2006/relationships/customXml" Target="../ink/ink38.xml"/><Relationship Id="rId10" Type="http://schemas.openxmlformats.org/officeDocument/2006/relationships/customXml" Target="../ink/ink29.xml"/><Relationship Id="rId19" Type="http://schemas.openxmlformats.org/officeDocument/2006/relationships/image" Target="../media/image39.emf"/><Relationship Id="rId31" Type="http://schemas.openxmlformats.org/officeDocument/2006/relationships/image" Target="../media/image45.emf"/><Relationship Id="rId4" Type="http://schemas.openxmlformats.org/officeDocument/2006/relationships/customXml" Target="../ink/ink26.xml"/><Relationship Id="rId9" Type="http://schemas.openxmlformats.org/officeDocument/2006/relationships/image" Target="../media/image34.emf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43.emf"/><Relationship Id="rId30" Type="http://schemas.openxmlformats.org/officeDocument/2006/relationships/customXml" Target="../ink/ink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009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Lecture 4 – Coriolis Force and its effects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http://www.nap.edu/jhp/oneuniverse/images/motion_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880289"/>
            <a:ext cx="5743575" cy="57435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481" y="6242924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..\..\..\..\2019-20 I </a:t>
            </a:r>
            <a:r>
              <a:rPr lang="en-US" dirty="0" err="1" smtClean="0">
                <a:hlinkClick r:id="rId3" action="ppaction://hlinkfile"/>
              </a:rPr>
              <a:t>sem</a:t>
            </a:r>
            <a:r>
              <a:rPr lang="en-US" dirty="0" smtClean="0">
                <a:hlinkClick r:id="rId3" action="ppaction://hlinkfile"/>
              </a:rPr>
              <a:t>\videos for lecture 2019\The Coriolis Effect.wmv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880289"/>
            <a:ext cx="22635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Chapter 8 or 9</a:t>
            </a:r>
          </a:p>
          <a:p>
            <a:r>
              <a:rPr lang="en-US" b="1" dirty="0" smtClean="0"/>
              <a:t>Non-inertial frames &amp;</a:t>
            </a:r>
          </a:p>
          <a:p>
            <a:r>
              <a:rPr lang="en-US" b="1" dirty="0" smtClean="0"/>
              <a:t>Fictitious forces</a:t>
            </a:r>
          </a:p>
          <a:p>
            <a:endParaRPr lang="en-US" b="1" dirty="0"/>
          </a:p>
          <a:p>
            <a:r>
              <a:rPr lang="en-US" b="1" dirty="0" smtClean="0"/>
              <a:t>Page no. 355 to 367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6777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924"/>
            <a:ext cx="9144000" cy="12122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– 1 – Bead sliding on a rotating rod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6928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42360" r="1439" b="45779"/>
          <a:stretch/>
        </p:blipFill>
        <p:spPr bwMode="auto">
          <a:xfrm>
            <a:off x="353291" y="6068291"/>
            <a:ext cx="8790709" cy="78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38067" y="1519578"/>
            <a:ext cx="5509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Non-Inertial frame: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 force along tangential direction is zero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8500" y="2895600"/>
                <a:ext cx="60178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/>
                        </a:rPr>
                        <m:t>𝑁</m:t>
                      </m:r>
                      <m:r>
                        <a:rPr lang="en-US" sz="3200" b="0" i="1" smtClean="0">
                          <a:latin typeface="Cambria Math"/>
                        </a:rPr>
                        <m:t>𝑜𝑟𝑚𝑎𝑙</m:t>
                      </m:r>
                      <m:r>
                        <a:rPr lang="en-US" sz="3200" b="0" i="1" smtClean="0">
                          <a:latin typeface="Cambria Math"/>
                        </a:rPr>
                        <m:t> </m:t>
                      </m:r>
                      <m:r>
                        <a:rPr lang="en-US" sz="3200" b="0" i="1" smtClean="0">
                          <a:latin typeface="Cambria Math"/>
                        </a:rPr>
                        <m:t>𝐹𝑜𝑟𝑐𝑒</m:t>
                      </m:r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</a:rPr>
                        <m:t>𝐶𝑜𝑟𝑖𝑜𝑙𝑖𝑠</m:t>
                      </m:r>
                      <m:r>
                        <a:rPr lang="en-US" sz="3200" b="0" i="1" smtClean="0">
                          <a:latin typeface="Cambria Math"/>
                        </a:rPr>
                        <m:t> </m:t>
                      </m:r>
                      <m:r>
                        <a:rPr lang="en-US" sz="3200" b="0" i="1" smtClean="0">
                          <a:latin typeface="Cambria Math"/>
                        </a:rPr>
                        <m:t>𝐹𝑜𝑟𝑐𝑒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2895600"/>
                <a:ext cx="6017801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46252" y="3505515"/>
                <a:ext cx="2149948" cy="607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𝑁</m:t>
                      </m:r>
                      <m:r>
                        <a:rPr lang="en-US" sz="320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</a:rPr>
                        <m:t>2</m:t>
                      </m:r>
                      <m:r>
                        <a:rPr lang="en-US" sz="3200" b="0" i="1" smtClean="0">
                          <a:latin typeface="Cambria Math"/>
                        </a:rPr>
                        <m:t>𝑚</m:t>
                      </m:r>
                      <m:acc>
                        <m:accPr>
                          <m:chr m:val="̇"/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e>
                      </m:acc>
                      <m:acc>
                        <m:accPr>
                          <m:chr m:val="̇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252" y="3505515"/>
                <a:ext cx="2149948" cy="6077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3579" y="4113245"/>
                <a:ext cx="7871194" cy="1217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Non-Inertial frame: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 force along radial direction (Centrifugal force)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𝑚𝑟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4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79" y="4113245"/>
                <a:ext cx="7871194" cy="1217449"/>
              </a:xfrm>
              <a:prstGeom prst="rect">
                <a:avLst/>
              </a:prstGeom>
              <a:blipFill rotWithShape="1">
                <a:blip r:embed="rId6"/>
                <a:stretch>
                  <a:fillRect l="-1161" t="-4020" r="-232" b="-11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05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924"/>
            <a:ext cx="9144000" cy="12122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– 2 – Bead sliding on a rotating rod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6928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24400" y="2053635"/>
                <a:ext cx="2378280" cy="607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sz="3200" b="0" i="1" smtClean="0">
                          <a:latin typeface="Cambria Math"/>
                        </a:rPr>
                        <m:t>−</m:t>
                      </m:r>
                      <m:r>
                        <a:rPr lang="en-US" sz="3200" b="0" i="1" smtClean="0">
                          <a:latin typeface="Cambria Math"/>
                        </a:rPr>
                        <m:t>𝑟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053635"/>
                <a:ext cx="2378280" cy="6077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14800" y="3166118"/>
                <a:ext cx="49922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</a:rPr>
                        <m:t>𝑟</m:t>
                      </m:r>
                      <m:r>
                        <a:rPr lang="en-US" sz="4000" b="0" i="1" smtClean="0">
                          <a:latin typeface="Cambria Math"/>
                        </a:rPr>
                        <m:t>(</m:t>
                      </m:r>
                      <m:r>
                        <a:rPr lang="en-US" sz="4000" b="0" i="1" smtClean="0">
                          <a:latin typeface="Cambria Math"/>
                        </a:rPr>
                        <m:t>𝑡</m:t>
                      </m:r>
                      <m:r>
                        <a:rPr lang="en-US" sz="4000" b="0" i="1" smtClean="0">
                          <a:latin typeface="Cambria Math"/>
                        </a:rPr>
                        <m:t>)=</m:t>
                      </m:r>
                      <m:r>
                        <a:rPr lang="en-US" sz="40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4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  <m:r>
                        <a:rPr lang="en-US" sz="4000" b="0" i="1" smtClean="0">
                          <a:latin typeface="Cambria Math"/>
                        </a:rPr>
                        <m:t>+</m:t>
                      </m:r>
                      <m:r>
                        <a:rPr lang="en-US" sz="4000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sz="4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4000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4000" i="1"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166118"/>
                <a:ext cx="4992200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27775" y="4115735"/>
                <a:ext cx="1371529" cy="607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acc>
                      <m:r>
                        <a:rPr lang="en-US" sz="3200" i="1" smtClean="0">
                          <a:latin typeface="Cambria Math"/>
                        </a:rPr>
                        <m:t>=</m:t>
                      </m:r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𝜔</m:t>
                      </m:r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75" y="4115735"/>
                <a:ext cx="1371529" cy="6077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252355" y="2642898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is</a:t>
            </a:r>
            <a:endParaRPr 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86200" y="3166118"/>
            <a:ext cx="5105400" cy="155734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1720" y="5377934"/>
            <a:ext cx="8749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Depending upon the initial conditions, the radius will either increase or decrease as a function of time.</a:t>
            </a:r>
            <a:endParaRPr lang="en-US" sz="32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2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924"/>
            <a:ext cx="9144000" cy="12122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 of He Filled Balloon in non-inertial frame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ttp://i.imgur.com/JAbC7kH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60579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804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" y="1295400"/>
            <a:ext cx="3938949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91" y="1676400"/>
            <a:ext cx="4038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9" y="4724401"/>
            <a:ext cx="6265611" cy="117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13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ience &amp; Engineering : Faster than the sound? Our velocity due to Earth's  rota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3" y="1041465"/>
            <a:ext cx="573405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nap.edu/jhp/oneuniverse/images/motion_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6643" y="1371600"/>
            <a:ext cx="3076575" cy="3076576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42" name="Ink 1041"/>
              <p14:cNvContentPartPr/>
              <p14:nvPr/>
            </p14:nvContentPartPr>
            <p14:xfrm>
              <a:off x="1956796" y="3929662"/>
              <a:ext cx="10080" cy="2160"/>
            </p14:xfrm>
          </p:contentPart>
        </mc:Choice>
        <mc:Fallback xmlns="">
          <p:pic>
            <p:nvPicPr>
              <p:cNvPr id="1042" name="Ink 104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52836" y="3925702"/>
                <a:ext cx="18000" cy="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4" name="Ink 1043"/>
              <p14:cNvContentPartPr/>
              <p14:nvPr/>
            </p14:nvContentPartPr>
            <p14:xfrm>
              <a:off x="1759516" y="2338102"/>
              <a:ext cx="1800" cy="17640"/>
            </p14:xfrm>
          </p:contentPart>
        </mc:Choice>
        <mc:Fallback xmlns="">
          <p:pic>
            <p:nvPicPr>
              <p:cNvPr id="1044" name="Ink 10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51596" y="2331622"/>
                <a:ext cx="16200" cy="2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88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13"/>
          <a:stretch/>
        </p:blipFill>
        <p:spPr bwMode="auto">
          <a:xfrm>
            <a:off x="4572000" y="2314577"/>
            <a:ext cx="277089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924"/>
            <a:ext cx="9144000" cy="12122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Coriolis force due to earth’s rotation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upload.wikimedia.org/wikipedia/commons/thumb/3/32/Earth_rotation.gif/220px-Earth_rot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3505200" cy="350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791200" y="2719680"/>
            <a:ext cx="990600" cy="1366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81800" y="235672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vertical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2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0" y="1676400"/>
            <a:ext cx="3667125" cy="398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57399"/>
            <a:ext cx="3505200" cy="367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-76200"/>
            <a:ext cx="9144000" cy="12122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Coriolis force due to earth’s rotation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1201731"/>
                <a:ext cx="5059013" cy="647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33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 smtClean="0">
                                  <a:solidFill>
                                    <a:srgbClr val="00330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3300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rgbClr val="003300"/>
                              </a:solidFill>
                              <a:latin typeface="Cambria Math"/>
                            </a:rPr>
                            <m:t>𝑪𝒐𝒓𝒊𝒐𝒍𝒊𝒔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33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200" b="1" i="1" smtClean="0">
                              <a:solidFill>
                                <a:srgbClr val="0033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3300"/>
                              </a:solidFill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rgbClr val="0033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3200" b="1" i="1" smtClean="0">
                          <a:solidFill>
                            <a:srgbClr val="003300"/>
                          </a:solidFill>
                          <a:latin typeface="Cambria Math"/>
                        </a:rPr>
                        <m:t>𝒎</m:t>
                      </m:r>
                      <m:acc>
                        <m:accPr>
                          <m:chr m:val="⃗"/>
                          <m:ctrlPr>
                            <a:rPr lang="en-US" sz="3200" b="1" i="1" smtClean="0">
                              <a:solidFill>
                                <a:srgbClr val="00330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l-GR" sz="3200" b="1" i="1">
                              <a:solidFill>
                                <a:srgbClr val="003300"/>
                              </a:solidFill>
                              <a:latin typeface="Cambria Math"/>
                            </a:rPr>
                            <m:t>𝜴</m:t>
                          </m:r>
                        </m:e>
                      </m:acc>
                      <m:r>
                        <a:rPr lang="en-US" sz="3200" b="1" i="1" smtClean="0">
                          <a:solidFill>
                            <a:srgbClr val="0033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33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3200" b="1" i="1" smtClean="0">
                                  <a:solidFill>
                                    <a:srgbClr val="0033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1" i="1" smtClean="0">
                                  <a:solidFill>
                                    <a:srgbClr val="003300"/>
                                  </a:solidFill>
                                  <a:latin typeface="Cambria Math"/>
                                  <a:ea typeface="Cambria Math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en-US" sz="3200" b="1" i="1" smtClean="0">
                              <a:solidFill>
                                <a:srgbClr val="003300"/>
                              </a:solidFill>
                              <a:latin typeface="Cambria Math"/>
                              <a:ea typeface="Cambria Math"/>
                            </a:rPr>
                            <m:t>𝒓𝒐𝒕</m:t>
                          </m:r>
                        </m:sub>
                      </m:sSub>
                    </m:oMath>
                  </m:oMathPara>
                </a14:m>
                <a:endParaRPr lang="en-US" sz="3200" b="1" dirty="0">
                  <a:solidFill>
                    <a:srgbClr val="0033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1731"/>
                <a:ext cx="5059013" cy="6478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38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924"/>
            <a:ext cx="9144000" cy="11360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Non-intuitive behavior in accelerating frames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093" y="2590800"/>
            <a:ext cx="724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hlinkClick r:id="rId2" action="ppaction://hlinkfile"/>
              </a:rPr>
              <a:t>..\..\..\..\2020-21 I sem\Mechanics 2020\Lecture videos\train coriolis1.mp4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273" y="1501032"/>
            <a:ext cx="724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hlinkClick r:id="rId3" action="ppaction://hlinkfile"/>
              </a:rPr>
              <a:t>..\..\..\..\2020-21 I sem\Mechanics 2020\Lecture videos\train coriolis2.mp4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343400"/>
            <a:ext cx="103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C:\Users\admin\Documents\BITS Teaching New\2020-21 I </a:t>
            </a:r>
            <a:r>
              <a:rPr lang="en-US" dirty="0" err="1" smtClean="0">
                <a:hlinkClick r:id="rId4" action="ppaction://hlinkfile"/>
              </a:rPr>
              <a:t>sem</a:t>
            </a:r>
            <a:r>
              <a:rPr lang="en-US" dirty="0" smtClean="0">
                <a:hlinkClick r:id="rId4" action="ppaction://hlinkfile"/>
              </a:rPr>
              <a:t>\Mechanics 2020\Lecture videos\Coriis1.mp4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936" y="3505200"/>
            <a:ext cx="680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hlinkClick r:id="rId5" action="ppaction://hlinkfile"/>
              </a:rPr>
              <a:t>..\..\..\..\2020-21 I sem\Mechanics 2020\Lecture videos\coriolis 2.mp4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240356" y="1536742"/>
              <a:ext cx="187560" cy="991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7036" y="1523422"/>
                <a:ext cx="207720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1956436" y="2631142"/>
              <a:ext cx="1096200" cy="2685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7436" y="2619262"/>
                <a:ext cx="1118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4071076" y="102502"/>
              <a:ext cx="2714040" cy="281088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8116" y="91702"/>
                <a:ext cx="2740680" cy="28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3738436" y="3458062"/>
              <a:ext cx="1054080" cy="33984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28716" y="3442942"/>
                <a:ext cx="10789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Ink 41"/>
              <p14:cNvContentPartPr/>
              <p14:nvPr/>
            </p14:nvContentPartPr>
            <p14:xfrm>
              <a:off x="3458356" y="985582"/>
              <a:ext cx="263880" cy="155124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4316" y="971902"/>
                <a:ext cx="286920" cy="15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9" name="Ink 118"/>
              <p14:cNvContentPartPr/>
              <p14:nvPr/>
            </p14:nvContentPartPr>
            <p14:xfrm>
              <a:off x="1794436" y="5356342"/>
              <a:ext cx="702000" cy="101880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2196" y="5339422"/>
                <a:ext cx="71856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0" name="Ink 119"/>
              <p14:cNvContentPartPr/>
              <p14:nvPr/>
            </p14:nvContentPartPr>
            <p14:xfrm>
              <a:off x="1155796" y="5833702"/>
              <a:ext cx="551160" cy="65484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6436" y="5817142"/>
                <a:ext cx="57456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4" name="Ink 153"/>
              <p14:cNvContentPartPr/>
              <p14:nvPr/>
            </p14:nvContentPartPr>
            <p14:xfrm>
              <a:off x="8309716" y="3443302"/>
              <a:ext cx="750600" cy="1353600"/>
            </p14:xfrm>
          </p:contentPart>
        </mc:Choice>
        <mc:Fallback>
          <p:pic>
            <p:nvPicPr>
              <p:cNvPr id="154" name="Ink 15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94956" y="3426022"/>
                <a:ext cx="779040" cy="13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5" name="Ink 154"/>
              <p14:cNvContentPartPr/>
              <p14:nvPr/>
            </p14:nvContentPartPr>
            <p14:xfrm>
              <a:off x="6408556" y="4617982"/>
              <a:ext cx="1915200" cy="346680"/>
            </p14:xfrm>
          </p:contentPart>
        </mc:Choice>
        <mc:Fallback>
          <p:pic>
            <p:nvPicPr>
              <p:cNvPr id="155" name="Ink 15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98476" y="4602862"/>
                <a:ext cx="194076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4" name="Ink 163"/>
              <p14:cNvContentPartPr/>
              <p14:nvPr/>
            </p14:nvContentPartPr>
            <p14:xfrm>
              <a:off x="6522316" y="1647262"/>
              <a:ext cx="1532880" cy="1403640"/>
            </p14:xfrm>
          </p:contentPart>
        </mc:Choice>
        <mc:Fallback>
          <p:pic>
            <p:nvPicPr>
              <p:cNvPr id="164" name="Ink 1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07916" y="1631422"/>
                <a:ext cx="1557360" cy="14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91" name="Ink 190"/>
              <p14:cNvContentPartPr/>
              <p14:nvPr/>
            </p14:nvContentPartPr>
            <p14:xfrm>
              <a:off x="393316" y="84142"/>
              <a:ext cx="2227680" cy="1203480"/>
            </p14:xfrm>
          </p:contentPart>
        </mc:Choice>
        <mc:Fallback>
          <p:pic>
            <p:nvPicPr>
              <p:cNvPr id="191" name="Ink 19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2876" y="72262"/>
                <a:ext cx="2255400" cy="12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5" name="Ink 214"/>
              <p14:cNvContentPartPr/>
              <p14:nvPr/>
            </p14:nvContentPartPr>
            <p14:xfrm>
              <a:off x="3540796" y="5332222"/>
              <a:ext cx="2873160" cy="786600"/>
            </p14:xfrm>
          </p:contentPart>
        </mc:Choice>
        <mc:Fallback>
          <p:pic>
            <p:nvPicPr>
              <p:cNvPr id="215" name="Ink 2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28917" y="5319262"/>
                <a:ext cx="2889718" cy="8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6" name="Ink 215"/>
              <p14:cNvContentPartPr/>
              <p14:nvPr/>
            </p14:nvContentPartPr>
            <p14:xfrm>
              <a:off x="3643036" y="6206302"/>
              <a:ext cx="1121760" cy="122400"/>
            </p14:xfrm>
          </p:contentPart>
        </mc:Choice>
        <mc:Fallback>
          <p:pic>
            <p:nvPicPr>
              <p:cNvPr id="216" name="Ink 21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31516" y="6190462"/>
                <a:ext cx="1148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5" name="Ink 224"/>
              <p14:cNvContentPartPr/>
              <p14:nvPr/>
            </p14:nvContentPartPr>
            <p14:xfrm>
              <a:off x="1768516" y="2039302"/>
              <a:ext cx="3706560" cy="141300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55916" y="2028142"/>
                <a:ext cx="3726720" cy="14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6" name="Ink 225"/>
              <p14:cNvContentPartPr/>
              <p14:nvPr/>
            </p14:nvContentPartPr>
            <p14:xfrm>
              <a:off x="3788476" y="2524582"/>
              <a:ext cx="739080" cy="42480"/>
            </p14:xfrm>
          </p:contentPart>
        </mc:Choice>
        <mc:Fallback>
          <p:pic>
            <p:nvPicPr>
              <p:cNvPr id="226" name="Ink 22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78036" y="2516302"/>
                <a:ext cx="7617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8" name="Ink 227"/>
              <p14:cNvContentPartPr/>
              <p14:nvPr/>
            </p14:nvContentPartPr>
            <p14:xfrm>
              <a:off x="3074596" y="537022"/>
              <a:ext cx="1364760" cy="2789640"/>
            </p14:xfrm>
          </p:contentPart>
        </mc:Choice>
        <mc:Fallback>
          <p:pic>
            <p:nvPicPr>
              <p:cNvPr id="228" name="Ink 22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61996" y="525862"/>
                <a:ext cx="1384920" cy="28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1" name="Ink 230"/>
              <p14:cNvContentPartPr/>
              <p14:nvPr/>
            </p14:nvContentPartPr>
            <p14:xfrm>
              <a:off x="6434116" y="5143582"/>
              <a:ext cx="1522440" cy="145620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20076" y="5129542"/>
                <a:ext cx="1550160" cy="14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6" name="Ink 235"/>
              <p14:cNvContentPartPr/>
              <p14:nvPr/>
            </p14:nvContentPartPr>
            <p14:xfrm>
              <a:off x="2694436" y="3817342"/>
              <a:ext cx="5552280" cy="861480"/>
            </p14:xfrm>
          </p:contentPart>
        </mc:Choice>
        <mc:Fallback>
          <p:pic>
            <p:nvPicPr>
              <p:cNvPr id="236" name="Ink 23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86876" y="3807982"/>
                <a:ext cx="556416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1" name="Ink 260"/>
              <p14:cNvContentPartPr/>
              <p14:nvPr/>
            </p14:nvContentPartPr>
            <p14:xfrm>
              <a:off x="456316" y="1411462"/>
              <a:ext cx="2373120" cy="973800"/>
            </p14:xfrm>
          </p:contentPart>
        </mc:Choice>
        <mc:Fallback>
          <p:pic>
            <p:nvPicPr>
              <p:cNvPr id="261" name="Ink 26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4436" y="1397422"/>
                <a:ext cx="239508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3" name="Ink 272"/>
              <p14:cNvContentPartPr/>
              <p14:nvPr/>
            </p14:nvContentPartPr>
            <p14:xfrm>
              <a:off x="5763436" y="489862"/>
              <a:ext cx="1857960" cy="804240"/>
            </p14:xfrm>
          </p:contentPart>
        </mc:Choice>
        <mc:Fallback>
          <p:pic>
            <p:nvPicPr>
              <p:cNvPr id="273" name="Ink 27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48676" y="477622"/>
                <a:ext cx="187884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4" name="Ink 273"/>
              <p14:cNvContentPartPr/>
              <p14:nvPr/>
            </p14:nvContentPartPr>
            <p14:xfrm>
              <a:off x="3443956" y="1470142"/>
              <a:ext cx="2026440" cy="1752840"/>
            </p14:xfrm>
          </p:contentPart>
        </mc:Choice>
        <mc:Fallback>
          <p:pic>
            <p:nvPicPr>
              <p:cNvPr id="274" name="Ink 2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31356" y="1457542"/>
                <a:ext cx="2046600" cy="17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5" name="Ink 274"/>
              <p14:cNvContentPartPr/>
              <p14:nvPr/>
            </p14:nvContentPartPr>
            <p14:xfrm>
              <a:off x="1726756" y="2678302"/>
              <a:ext cx="567720" cy="3988080"/>
            </p14:xfrm>
          </p:contentPart>
        </mc:Choice>
        <mc:Fallback>
          <p:pic>
            <p:nvPicPr>
              <p:cNvPr id="275" name="Ink 27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18476" y="2672182"/>
                <a:ext cx="580320" cy="40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8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22916" y="2020582"/>
              <a:ext cx="2934360" cy="1476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4916" y="2006182"/>
                <a:ext cx="2966760" cy="15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3702076" y="2582182"/>
              <a:ext cx="2079720" cy="21744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3436" y="2577862"/>
                <a:ext cx="21034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3500476" y="1758142"/>
              <a:ext cx="2362680" cy="15742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0756" y="1746622"/>
                <a:ext cx="2386800" cy="16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1" name="Ink 50"/>
              <p14:cNvContentPartPr/>
              <p14:nvPr/>
            </p14:nvContentPartPr>
            <p14:xfrm>
              <a:off x="7425196" y="2142982"/>
              <a:ext cx="1018080" cy="625680"/>
            </p14:xfrm>
          </p:contentPart>
        </mc:Choice>
        <mc:Fallback>
          <p:pic>
            <p:nvPicPr>
              <p:cNvPr id="51" name="Ink 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12956" y="2133262"/>
                <a:ext cx="104184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Ink 58"/>
              <p14:cNvContentPartPr/>
              <p14:nvPr/>
            </p14:nvContentPartPr>
            <p14:xfrm>
              <a:off x="5240716" y="2412622"/>
              <a:ext cx="2114280" cy="52236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8836" y="2401462"/>
                <a:ext cx="21337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7" name="Ink 66"/>
              <p14:cNvContentPartPr/>
              <p14:nvPr/>
            </p14:nvContentPartPr>
            <p14:xfrm>
              <a:off x="3803596" y="2863702"/>
              <a:ext cx="1018800" cy="11232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3156" y="2856142"/>
                <a:ext cx="10418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7" name="Ink 76"/>
              <p14:cNvContentPartPr/>
              <p14:nvPr/>
            </p14:nvContentPartPr>
            <p14:xfrm>
              <a:off x="891556" y="4041982"/>
              <a:ext cx="642960" cy="100476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2556" y="4030822"/>
                <a:ext cx="66348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2" name="Ink 81"/>
              <p14:cNvContentPartPr/>
              <p14:nvPr/>
            </p14:nvContentPartPr>
            <p14:xfrm>
              <a:off x="1164436" y="4209742"/>
              <a:ext cx="2870280" cy="1305720"/>
            </p14:xfrm>
          </p:contentPart>
        </mc:Choice>
        <mc:Fallback>
          <p:pic>
            <p:nvPicPr>
              <p:cNvPr id="82" name="Ink 8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8956" y="4197142"/>
                <a:ext cx="2898360" cy="13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0" name="Ink 89"/>
              <p14:cNvContentPartPr/>
              <p14:nvPr/>
            </p14:nvContentPartPr>
            <p14:xfrm>
              <a:off x="3770836" y="2549782"/>
              <a:ext cx="625680" cy="4860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54996" y="2537182"/>
                <a:ext cx="651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5" name="Ink 104"/>
              <p14:cNvContentPartPr/>
              <p14:nvPr/>
            </p14:nvContentPartPr>
            <p14:xfrm>
              <a:off x="1471156" y="3904102"/>
              <a:ext cx="7455960" cy="202068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64316" y="3897622"/>
                <a:ext cx="7477920" cy="20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6" name="Ink 105"/>
              <p14:cNvContentPartPr/>
              <p14:nvPr/>
            </p14:nvContentPartPr>
            <p14:xfrm>
              <a:off x="4783156" y="5002822"/>
              <a:ext cx="1546920" cy="8064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72716" y="4995622"/>
                <a:ext cx="15735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7" name="Ink 106"/>
              <p14:cNvContentPartPr/>
              <p14:nvPr/>
            </p14:nvContentPartPr>
            <p14:xfrm>
              <a:off x="2159116" y="5552902"/>
              <a:ext cx="1008000" cy="34812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49396" y="5539222"/>
                <a:ext cx="10317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9" name="Ink 158"/>
              <p14:cNvContentPartPr/>
              <p14:nvPr/>
            </p14:nvContentPartPr>
            <p14:xfrm>
              <a:off x="4679836" y="2628982"/>
              <a:ext cx="228240" cy="18252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75516" y="2615662"/>
                <a:ext cx="2372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0" name="Ink 159"/>
              <p14:cNvContentPartPr/>
              <p14:nvPr/>
            </p14:nvContentPartPr>
            <p14:xfrm>
              <a:off x="6692956" y="3258262"/>
              <a:ext cx="1705680" cy="55008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80716" y="3243502"/>
                <a:ext cx="173124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1" name="Ink 160"/>
              <p14:cNvContentPartPr/>
              <p14:nvPr/>
            </p14:nvContentPartPr>
            <p14:xfrm>
              <a:off x="1664476" y="4535182"/>
              <a:ext cx="2040840" cy="529920"/>
            </p14:xfrm>
          </p:contentPart>
        </mc:Choice>
        <mc:Fallback>
          <p:pic>
            <p:nvPicPr>
              <p:cNvPr id="161" name="Ink 16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59796" y="4522582"/>
                <a:ext cx="205344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2" name="Ink 161"/>
              <p14:cNvContentPartPr/>
              <p14:nvPr/>
            </p14:nvContentPartPr>
            <p14:xfrm>
              <a:off x="6276436" y="5978062"/>
              <a:ext cx="2377080" cy="420840"/>
            </p14:xfrm>
          </p:contentPart>
        </mc:Choice>
        <mc:Fallback>
          <p:pic>
            <p:nvPicPr>
              <p:cNvPr id="162" name="Ink 16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60596" y="5964022"/>
                <a:ext cx="2408040" cy="4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13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40513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6924"/>
            <a:ext cx="9144000" cy="12122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– 1 – Bead sliding on a rotating frictionless rod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309" y="4747919"/>
            <a:ext cx="79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Forces in inertial Frame: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90915" y="4614020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b="1" baseline="-25000" dirty="0" err="1" smtClean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inertial</a:t>
            </a:r>
            <a:r>
              <a:rPr lang="en-US" sz="3600" b="1" baseline="-25000" dirty="0" smtClean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36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0" y="4586768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b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inertial</a:t>
            </a:r>
            <a:r>
              <a:rPr lang="en-US" sz="36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5943600"/>
            <a:ext cx="79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Forces in non-inertial Frame: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9710" y="5792568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b="1" baseline="-25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</a:t>
            </a:r>
            <a:r>
              <a:rPr lang="en-US" sz="36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-inertial 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00800" y="4486275"/>
            <a:ext cx="2286000" cy="100012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3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924"/>
            <a:ext cx="9144000" cy="12122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– 1 – Bead sliding on a rotating rod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40513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7927" y="1519580"/>
            <a:ext cx="4580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Inertial frame: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Force along radial direction is zero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42360" r="1439" b="45779"/>
          <a:stretch/>
        </p:blipFill>
        <p:spPr bwMode="auto">
          <a:xfrm>
            <a:off x="457200" y="5687291"/>
            <a:ext cx="8790709" cy="78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57800" y="2753677"/>
                <a:ext cx="2378280" cy="607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sz="3200" b="0" i="1" smtClean="0">
                          <a:latin typeface="Cambria Math"/>
                        </a:rPr>
                        <m:t>−</m:t>
                      </m:r>
                      <m:r>
                        <a:rPr lang="en-US" sz="3200" b="0" i="1" smtClean="0">
                          <a:latin typeface="Cambria Math"/>
                        </a:rPr>
                        <m:t>𝑟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 smtClean="0">
                          <a:latin typeface="Cambria Math"/>
                        </a:rPr>
                        <m:t>=</m:t>
                      </m:r>
                      <m:r>
                        <a:rPr lang="en-US" sz="32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753677"/>
                <a:ext cx="2378280" cy="60773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653121" y="3657510"/>
            <a:ext cx="6490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Inertial frame: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Force along tangential direction is the normal force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9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319</Words>
  <Application>Microsoft Office PowerPoint</Application>
  <PresentationFormat>On-screen Show (4:3)</PresentationFormat>
  <Paragraphs>48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19</cp:revision>
  <dcterms:created xsi:type="dcterms:W3CDTF">2021-05-13T04:12:37Z</dcterms:created>
  <dcterms:modified xsi:type="dcterms:W3CDTF">2021-05-20T15:28:28Z</dcterms:modified>
</cp:coreProperties>
</file>